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1" r:id="rId2"/>
    <p:sldId id="264" r:id="rId3"/>
    <p:sldId id="262" r:id="rId4"/>
    <p:sldId id="265" r:id="rId5"/>
    <p:sldId id="266" r:id="rId6"/>
    <p:sldId id="267" r:id="rId7"/>
    <p:sldId id="268" r:id="rId8"/>
    <p:sldId id="270" r:id="rId9"/>
    <p:sldId id="269" r:id="rId10"/>
    <p:sldId id="271" r:id="rId11"/>
    <p:sldId id="273" r:id="rId12"/>
    <p:sldId id="272" r:id="rId13"/>
    <p:sldId id="274" r:id="rId14"/>
    <p:sldId id="275" r:id="rId15"/>
    <p:sldId id="276" r:id="rId16"/>
    <p:sldId id="277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C4A32AC-296A-42BE-B299-294424182D02}">
          <p14:sldIdLst>
            <p14:sldId id="261"/>
            <p14:sldId id="264"/>
            <p14:sldId id="262"/>
            <p14:sldId id="265"/>
            <p14:sldId id="266"/>
            <p14:sldId id="267"/>
            <p14:sldId id="268"/>
            <p14:sldId id="270"/>
            <p14:sldId id="269"/>
            <p14:sldId id="271"/>
            <p14:sldId id="273"/>
            <p14:sldId id="272"/>
            <p14:sldId id="274"/>
            <p14:sldId id="275"/>
            <p14:sldId id="276"/>
            <p14:sldId id="27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CDF8A-B867-485E-BC9E-4FCDA2E588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33C69F-13D3-41B0-85F1-A112DC130A75}">
      <dgm:prSet/>
      <dgm:spPr/>
      <dgm:t>
        <a:bodyPr/>
        <a:lstStyle/>
        <a:p>
          <a:pPr rtl="0"/>
          <a:r>
            <a:rPr lang="en-US" dirty="0" smtClean="0"/>
            <a:t>This fourth edition very clearly says no significant changes between Third and Fourth edition. I 100% agree to this statement after my first review of fourth edition.</a:t>
          </a:r>
          <a:endParaRPr lang="en-US" dirty="0"/>
        </a:p>
      </dgm:t>
    </dgm:pt>
    <dgm:pt modelId="{F3014043-F1BB-4565-90C6-6AB5C95B1E97}" type="parTrans" cxnId="{A213E53A-373A-47C4-88DA-130F86BB8937}">
      <dgm:prSet/>
      <dgm:spPr/>
      <dgm:t>
        <a:bodyPr/>
        <a:lstStyle/>
        <a:p>
          <a:endParaRPr lang="en-US"/>
        </a:p>
      </dgm:t>
    </dgm:pt>
    <dgm:pt modelId="{C40C35F3-E7B2-4D67-9A53-5C3A0613C020}" type="sibTrans" cxnId="{A213E53A-373A-47C4-88DA-130F86BB8937}">
      <dgm:prSet/>
      <dgm:spPr/>
      <dgm:t>
        <a:bodyPr/>
        <a:lstStyle/>
        <a:p>
          <a:endParaRPr lang="en-US"/>
        </a:p>
      </dgm:t>
    </dgm:pt>
    <dgm:pt modelId="{108F7B32-9665-462A-A96E-AA25D90F6C70}">
      <dgm:prSet/>
      <dgm:spPr/>
      <dgm:t>
        <a:bodyPr/>
        <a:lstStyle/>
        <a:p>
          <a:pPr rtl="0"/>
          <a:r>
            <a:rPr lang="en-US" smtClean="0"/>
            <a:t>The standard continues to shift closure to principle-base versus process based.</a:t>
          </a:r>
          <a:endParaRPr lang="en-US"/>
        </a:p>
      </dgm:t>
    </dgm:pt>
    <dgm:pt modelId="{EFFA5220-8F03-46D6-9548-21C757612F9C}" type="parTrans" cxnId="{CA4CC2D8-AC09-4B08-A2BB-34F4FE6F6AA5}">
      <dgm:prSet/>
      <dgm:spPr/>
      <dgm:t>
        <a:bodyPr/>
        <a:lstStyle/>
        <a:p>
          <a:endParaRPr lang="en-US"/>
        </a:p>
      </dgm:t>
    </dgm:pt>
    <dgm:pt modelId="{D868FF04-6F0B-4D10-9A83-130B8B97015D}" type="sibTrans" cxnId="{CA4CC2D8-AC09-4B08-A2BB-34F4FE6F6AA5}">
      <dgm:prSet/>
      <dgm:spPr/>
      <dgm:t>
        <a:bodyPr/>
        <a:lstStyle/>
        <a:p>
          <a:endParaRPr lang="en-US"/>
        </a:p>
      </dgm:t>
    </dgm:pt>
    <dgm:pt modelId="{12BBFC37-391B-4963-9F92-04CCAD561514}">
      <dgm:prSet/>
      <dgm:spPr/>
      <dgm:t>
        <a:bodyPr/>
        <a:lstStyle/>
        <a:p>
          <a:pPr rtl="0"/>
          <a:r>
            <a:rPr lang="en-US" smtClean="0"/>
            <a:t>So, PgMP aspirant who are currently studying or undergoing training or purchased some of the study material from market need not worry to much.</a:t>
          </a:r>
          <a:endParaRPr lang="en-US"/>
        </a:p>
      </dgm:t>
    </dgm:pt>
    <dgm:pt modelId="{84866480-1156-4560-A682-6899C55BF287}" type="parTrans" cxnId="{30CB3E10-21B4-45FC-B39C-83531EF3A5B4}">
      <dgm:prSet/>
      <dgm:spPr/>
      <dgm:t>
        <a:bodyPr/>
        <a:lstStyle/>
        <a:p>
          <a:endParaRPr lang="en-US"/>
        </a:p>
      </dgm:t>
    </dgm:pt>
    <dgm:pt modelId="{5EFDBFCF-2B8D-4F44-B334-A236EC14A58B}" type="sibTrans" cxnId="{30CB3E10-21B4-45FC-B39C-83531EF3A5B4}">
      <dgm:prSet/>
      <dgm:spPr/>
      <dgm:t>
        <a:bodyPr/>
        <a:lstStyle/>
        <a:p>
          <a:endParaRPr lang="en-US"/>
        </a:p>
      </dgm:t>
    </dgm:pt>
    <dgm:pt modelId="{0A06EF93-8C3B-4B8B-8A70-8A656ED443A5}">
      <dgm:prSet/>
      <dgm:spPr/>
      <dgm:t>
        <a:bodyPr/>
        <a:lstStyle/>
        <a:p>
          <a:pPr rtl="0"/>
          <a:r>
            <a:rPr lang="en-US" smtClean="0"/>
            <a:t>I also don’t think it’s too much effort for trainer and/or authors to revised their training material or books or question banks, etc.,</a:t>
          </a:r>
          <a:endParaRPr lang="en-US"/>
        </a:p>
      </dgm:t>
    </dgm:pt>
    <dgm:pt modelId="{8A14850F-C2BB-413B-AC97-A3C87CD2BEC1}" type="parTrans" cxnId="{FE370C46-E198-4CDF-A222-389B84025AF4}">
      <dgm:prSet/>
      <dgm:spPr/>
      <dgm:t>
        <a:bodyPr/>
        <a:lstStyle/>
        <a:p>
          <a:endParaRPr lang="en-US"/>
        </a:p>
      </dgm:t>
    </dgm:pt>
    <dgm:pt modelId="{9651735A-B850-4ECD-8942-EBDA9F6D7322}" type="sibTrans" cxnId="{FE370C46-E198-4CDF-A222-389B84025AF4}">
      <dgm:prSet/>
      <dgm:spPr/>
      <dgm:t>
        <a:bodyPr/>
        <a:lstStyle/>
        <a:p>
          <a:endParaRPr lang="en-US"/>
        </a:p>
      </dgm:t>
    </dgm:pt>
    <dgm:pt modelId="{185D8F61-C092-4F7E-8296-25C70EC0B9D0}">
      <dgm:prSet/>
      <dgm:spPr/>
      <dgm:t>
        <a:bodyPr/>
        <a:lstStyle/>
        <a:p>
          <a:pPr rtl="0"/>
          <a:r>
            <a:rPr lang="en-US" smtClean="0"/>
            <a:t>I also don’t think PMI is changing their PgMP-ECO (Exam Content Outline). So if your PgMP course material is aligned to it then absolutely need not to worry.</a:t>
          </a:r>
          <a:endParaRPr lang="en-US"/>
        </a:p>
      </dgm:t>
    </dgm:pt>
    <dgm:pt modelId="{F986B32C-ED2E-410D-A9CD-6CB5520E248B}" type="parTrans" cxnId="{C165EFBD-70E3-4A20-B5AB-D8236EC1D019}">
      <dgm:prSet/>
      <dgm:spPr/>
      <dgm:t>
        <a:bodyPr/>
        <a:lstStyle/>
        <a:p>
          <a:endParaRPr lang="en-US"/>
        </a:p>
      </dgm:t>
    </dgm:pt>
    <dgm:pt modelId="{40D2460C-061F-4B22-A826-574F12DE76C8}" type="sibTrans" cxnId="{C165EFBD-70E3-4A20-B5AB-D8236EC1D019}">
      <dgm:prSet/>
      <dgm:spPr/>
      <dgm:t>
        <a:bodyPr/>
        <a:lstStyle/>
        <a:p>
          <a:endParaRPr lang="en-US"/>
        </a:p>
      </dgm:t>
    </dgm:pt>
    <dgm:pt modelId="{BC76D931-5D45-49F9-9080-A7CC05CE9D54}" type="pres">
      <dgm:prSet presAssocID="{59ACDF8A-B867-485E-BC9E-4FCDA2E58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10A54-8A9C-4BA6-BC57-1150C4938D18}" type="pres">
      <dgm:prSet presAssocID="{1E33C69F-13D3-41B0-85F1-A112DC130A7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CA61E-65AE-461A-BD29-121E6BF7230B}" type="pres">
      <dgm:prSet presAssocID="{C40C35F3-E7B2-4D67-9A53-5C3A0613C020}" presName="spacer" presStyleCnt="0"/>
      <dgm:spPr/>
    </dgm:pt>
    <dgm:pt modelId="{E8264B0D-25C4-4548-8145-E9B51899583D}" type="pres">
      <dgm:prSet presAssocID="{108F7B32-9665-462A-A96E-AA25D90F6C7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E3C25-EEC9-42B8-B227-58C13987032A}" type="pres">
      <dgm:prSet presAssocID="{D868FF04-6F0B-4D10-9A83-130B8B97015D}" presName="spacer" presStyleCnt="0"/>
      <dgm:spPr/>
    </dgm:pt>
    <dgm:pt modelId="{B3F21B8D-1022-41FF-9394-35BAE325B830}" type="pres">
      <dgm:prSet presAssocID="{12BBFC37-391B-4963-9F92-04CCAD56151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CF305-C99F-4ADA-B162-27217FE58056}" type="pres">
      <dgm:prSet presAssocID="{5EFDBFCF-2B8D-4F44-B334-A236EC14A58B}" presName="spacer" presStyleCnt="0"/>
      <dgm:spPr/>
    </dgm:pt>
    <dgm:pt modelId="{13A2CE68-7968-4CD4-AF86-8E1F388C3329}" type="pres">
      <dgm:prSet presAssocID="{0A06EF93-8C3B-4B8B-8A70-8A656ED443A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780B5-2E59-4A96-9A62-17E9EFC13534}" type="pres">
      <dgm:prSet presAssocID="{9651735A-B850-4ECD-8942-EBDA9F6D7322}" presName="spacer" presStyleCnt="0"/>
      <dgm:spPr/>
    </dgm:pt>
    <dgm:pt modelId="{742219F9-6DBB-40EE-B6B8-98D8349E6D40}" type="pres">
      <dgm:prSet presAssocID="{185D8F61-C092-4F7E-8296-25C70EC0B9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C2C0C0-8214-4024-9266-B88707BDD5F7}" type="presOf" srcId="{0A06EF93-8C3B-4B8B-8A70-8A656ED443A5}" destId="{13A2CE68-7968-4CD4-AF86-8E1F388C3329}" srcOrd="0" destOrd="0" presId="urn:microsoft.com/office/officeart/2005/8/layout/vList2"/>
    <dgm:cxn modelId="{0489EF67-5CA9-492F-9AE8-64D494245944}" type="presOf" srcId="{12BBFC37-391B-4963-9F92-04CCAD561514}" destId="{B3F21B8D-1022-41FF-9394-35BAE325B830}" srcOrd="0" destOrd="0" presId="urn:microsoft.com/office/officeart/2005/8/layout/vList2"/>
    <dgm:cxn modelId="{A213E53A-373A-47C4-88DA-130F86BB8937}" srcId="{59ACDF8A-B867-485E-BC9E-4FCDA2E5883F}" destId="{1E33C69F-13D3-41B0-85F1-A112DC130A75}" srcOrd="0" destOrd="0" parTransId="{F3014043-F1BB-4565-90C6-6AB5C95B1E97}" sibTransId="{C40C35F3-E7B2-4D67-9A53-5C3A0613C020}"/>
    <dgm:cxn modelId="{30CB3E10-21B4-45FC-B39C-83531EF3A5B4}" srcId="{59ACDF8A-B867-485E-BC9E-4FCDA2E5883F}" destId="{12BBFC37-391B-4963-9F92-04CCAD561514}" srcOrd="2" destOrd="0" parTransId="{84866480-1156-4560-A682-6899C55BF287}" sibTransId="{5EFDBFCF-2B8D-4F44-B334-A236EC14A58B}"/>
    <dgm:cxn modelId="{CA4CC2D8-AC09-4B08-A2BB-34F4FE6F6AA5}" srcId="{59ACDF8A-B867-485E-BC9E-4FCDA2E5883F}" destId="{108F7B32-9665-462A-A96E-AA25D90F6C70}" srcOrd="1" destOrd="0" parTransId="{EFFA5220-8F03-46D6-9548-21C757612F9C}" sibTransId="{D868FF04-6F0B-4D10-9A83-130B8B97015D}"/>
    <dgm:cxn modelId="{AE316430-B35B-44AD-9E12-24E3A0F789E5}" type="presOf" srcId="{59ACDF8A-B867-485E-BC9E-4FCDA2E5883F}" destId="{BC76D931-5D45-49F9-9080-A7CC05CE9D54}" srcOrd="0" destOrd="0" presId="urn:microsoft.com/office/officeart/2005/8/layout/vList2"/>
    <dgm:cxn modelId="{49EF3B22-1D70-47A8-8BAF-1FCAD6D43E26}" type="presOf" srcId="{185D8F61-C092-4F7E-8296-25C70EC0B9D0}" destId="{742219F9-6DBB-40EE-B6B8-98D8349E6D40}" srcOrd="0" destOrd="0" presId="urn:microsoft.com/office/officeart/2005/8/layout/vList2"/>
    <dgm:cxn modelId="{3FF38B0C-3818-4088-9E67-7E6131E7D2DC}" type="presOf" srcId="{108F7B32-9665-462A-A96E-AA25D90F6C70}" destId="{E8264B0D-25C4-4548-8145-E9B51899583D}" srcOrd="0" destOrd="0" presId="urn:microsoft.com/office/officeart/2005/8/layout/vList2"/>
    <dgm:cxn modelId="{C165EFBD-70E3-4A20-B5AB-D8236EC1D019}" srcId="{59ACDF8A-B867-485E-BC9E-4FCDA2E5883F}" destId="{185D8F61-C092-4F7E-8296-25C70EC0B9D0}" srcOrd="4" destOrd="0" parTransId="{F986B32C-ED2E-410D-A9CD-6CB5520E248B}" sibTransId="{40D2460C-061F-4B22-A826-574F12DE76C8}"/>
    <dgm:cxn modelId="{8A097CEA-908C-431D-9AF3-88A8D16867ED}" type="presOf" srcId="{1E33C69F-13D3-41B0-85F1-A112DC130A75}" destId="{6FE10A54-8A9C-4BA6-BC57-1150C4938D18}" srcOrd="0" destOrd="0" presId="urn:microsoft.com/office/officeart/2005/8/layout/vList2"/>
    <dgm:cxn modelId="{FE370C46-E198-4CDF-A222-389B84025AF4}" srcId="{59ACDF8A-B867-485E-BC9E-4FCDA2E5883F}" destId="{0A06EF93-8C3B-4B8B-8A70-8A656ED443A5}" srcOrd="3" destOrd="0" parTransId="{8A14850F-C2BB-413B-AC97-A3C87CD2BEC1}" sibTransId="{9651735A-B850-4ECD-8942-EBDA9F6D7322}"/>
    <dgm:cxn modelId="{6C97F433-E677-498D-80B6-39AAC4956529}" type="presParOf" srcId="{BC76D931-5D45-49F9-9080-A7CC05CE9D54}" destId="{6FE10A54-8A9C-4BA6-BC57-1150C4938D18}" srcOrd="0" destOrd="0" presId="urn:microsoft.com/office/officeart/2005/8/layout/vList2"/>
    <dgm:cxn modelId="{95640D40-971F-458D-997F-04388FDD1C08}" type="presParOf" srcId="{BC76D931-5D45-49F9-9080-A7CC05CE9D54}" destId="{213CA61E-65AE-461A-BD29-121E6BF7230B}" srcOrd="1" destOrd="0" presId="urn:microsoft.com/office/officeart/2005/8/layout/vList2"/>
    <dgm:cxn modelId="{D7E48F61-DF15-41BF-9235-99DAA8D3A5A7}" type="presParOf" srcId="{BC76D931-5D45-49F9-9080-A7CC05CE9D54}" destId="{E8264B0D-25C4-4548-8145-E9B51899583D}" srcOrd="2" destOrd="0" presId="urn:microsoft.com/office/officeart/2005/8/layout/vList2"/>
    <dgm:cxn modelId="{FAD218F7-09AD-44B7-BC7C-CF07725DE3F8}" type="presParOf" srcId="{BC76D931-5D45-49F9-9080-A7CC05CE9D54}" destId="{D87E3C25-EEC9-42B8-B227-58C13987032A}" srcOrd="3" destOrd="0" presId="urn:microsoft.com/office/officeart/2005/8/layout/vList2"/>
    <dgm:cxn modelId="{F1FF1800-3EB3-4702-B006-8B8E8F1DDCEF}" type="presParOf" srcId="{BC76D931-5D45-49F9-9080-A7CC05CE9D54}" destId="{B3F21B8D-1022-41FF-9394-35BAE325B830}" srcOrd="4" destOrd="0" presId="urn:microsoft.com/office/officeart/2005/8/layout/vList2"/>
    <dgm:cxn modelId="{864D6DA0-E486-490F-8871-AD8BFD5D9716}" type="presParOf" srcId="{BC76D931-5D45-49F9-9080-A7CC05CE9D54}" destId="{FE1CF305-C99F-4ADA-B162-27217FE58056}" srcOrd="5" destOrd="0" presId="urn:microsoft.com/office/officeart/2005/8/layout/vList2"/>
    <dgm:cxn modelId="{DD23C8E1-2AAE-4419-8CCA-CC8360A89BBD}" type="presParOf" srcId="{BC76D931-5D45-49F9-9080-A7CC05CE9D54}" destId="{13A2CE68-7968-4CD4-AF86-8E1F388C3329}" srcOrd="6" destOrd="0" presId="urn:microsoft.com/office/officeart/2005/8/layout/vList2"/>
    <dgm:cxn modelId="{6D94FB94-C63B-4680-806B-FBDC20BA91A2}" type="presParOf" srcId="{BC76D931-5D45-49F9-9080-A7CC05CE9D54}" destId="{6F7780B5-2E59-4A96-9A62-17E9EFC13534}" srcOrd="7" destOrd="0" presId="urn:microsoft.com/office/officeart/2005/8/layout/vList2"/>
    <dgm:cxn modelId="{4EC53E87-9345-4C3A-88A3-1D97167CF2FD}" type="presParOf" srcId="{BC76D931-5D45-49F9-9080-A7CC05CE9D54}" destId="{742219F9-6DBB-40EE-B6B8-98D8349E6D4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25D091-D6F4-4228-950E-C9183A2F359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D9454-0E36-47F1-83DC-BA347AB7E4F2}">
      <dgm:prSet phldrT="[Text]"/>
      <dgm:spPr/>
      <dgm:t>
        <a:bodyPr/>
        <a:lstStyle/>
        <a:p>
          <a:r>
            <a:rPr lang="en-US" b="0" i="0" dirty="0" smtClean="0"/>
            <a:t>Pre-Requisite</a:t>
          </a:r>
          <a:endParaRPr lang="en-US" dirty="0"/>
        </a:p>
      </dgm:t>
    </dgm:pt>
    <dgm:pt modelId="{E37B435C-F9DD-4010-992C-3B8DECEE68A8}" type="parTrans" cxnId="{29A0D46F-F202-46C7-8D55-9F76A39EC94E}">
      <dgm:prSet/>
      <dgm:spPr/>
      <dgm:t>
        <a:bodyPr/>
        <a:lstStyle/>
        <a:p>
          <a:endParaRPr lang="en-US"/>
        </a:p>
      </dgm:t>
    </dgm:pt>
    <dgm:pt modelId="{0D0F0C01-C9F0-44A8-BE9E-170D7B1ABC50}" type="sibTrans" cxnId="{29A0D46F-F202-46C7-8D55-9F76A39EC94E}">
      <dgm:prSet/>
      <dgm:spPr/>
      <dgm:t>
        <a:bodyPr/>
        <a:lstStyle/>
        <a:p>
          <a:endParaRPr lang="en-US"/>
        </a:p>
      </dgm:t>
    </dgm:pt>
    <dgm:pt modelId="{EA5E4E6A-245C-4909-878C-05CF7E26353C}">
      <dgm:prSet phldrT="[Text]"/>
      <dgm:spPr/>
      <dgm:t>
        <a:bodyPr/>
        <a:lstStyle/>
        <a:p>
          <a:r>
            <a:rPr lang="en-US" dirty="0" smtClean="0"/>
            <a:t>Commitment.</a:t>
          </a:r>
          <a:endParaRPr lang="en-US" dirty="0"/>
        </a:p>
      </dgm:t>
    </dgm:pt>
    <dgm:pt modelId="{AB918713-4767-4377-A0B8-ACD6E83B0B69}" type="parTrans" cxnId="{A1922E2A-531E-46B6-A770-6C98540BF452}">
      <dgm:prSet/>
      <dgm:spPr/>
      <dgm:t>
        <a:bodyPr/>
        <a:lstStyle/>
        <a:p>
          <a:endParaRPr lang="en-US"/>
        </a:p>
      </dgm:t>
    </dgm:pt>
    <dgm:pt modelId="{80C5A3E0-4EF7-46E9-B762-63A91A20E297}" type="sibTrans" cxnId="{A1922E2A-531E-46B6-A770-6C98540BF452}">
      <dgm:prSet/>
      <dgm:spPr/>
      <dgm:t>
        <a:bodyPr/>
        <a:lstStyle/>
        <a:p>
          <a:endParaRPr lang="en-US"/>
        </a:p>
      </dgm:t>
    </dgm:pt>
    <dgm:pt modelId="{1B5A3935-5DA5-4826-A103-5A588BAE8522}">
      <dgm:prSet phldrT="[Text]"/>
      <dgm:spPr/>
      <dgm:t>
        <a:bodyPr/>
        <a:lstStyle/>
        <a:p>
          <a:r>
            <a:rPr lang="en-US" dirty="0" smtClean="0"/>
            <a:t>Execution</a:t>
          </a:r>
          <a:endParaRPr lang="en-US" dirty="0"/>
        </a:p>
      </dgm:t>
    </dgm:pt>
    <dgm:pt modelId="{6C081CA9-E332-4752-8BD2-CFE84DE552A3}" type="parTrans" cxnId="{1F7A6881-61FE-41C3-9019-C54B2589AB5F}">
      <dgm:prSet/>
      <dgm:spPr/>
      <dgm:t>
        <a:bodyPr/>
        <a:lstStyle/>
        <a:p>
          <a:endParaRPr lang="en-US"/>
        </a:p>
      </dgm:t>
    </dgm:pt>
    <dgm:pt modelId="{DF0485C4-2B1A-49A6-B3CF-522FFAD75A49}" type="sibTrans" cxnId="{1F7A6881-61FE-41C3-9019-C54B2589AB5F}">
      <dgm:prSet/>
      <dgm:spPr/>
      <dgm:t>
        <a:bodyPr/>
        <a:lstStyle/>
        <a:p>
          <a:endParaRPr lang="en-US"/>
        </a:p>
      </dgm:t>
    </dgm:pt>
    <dgm:pt modelId="{602C25E6-E276-40C3-B530-09282234E7D1}">
      <dgm:prSet phldrT="[Text]"/>
      <dgm:spPr/>
      <dgm:t>
        <a:bodyPr/>
        <a:lstStyle/>
        <a:p>
          <a:r>
            <a:rPr lang="en-US" dirty="0" smtClean="0"/>
            <a:t>SPMv3 Highlighted Section &amp; Key points.</a:t>
          </a:r>
          <a:endParaRPr lang="en-US" dirty="0"/>
        </a:p>
      </dgm:t>
    </dgm:pt>
    <dgm:pt modelId="{3378AC7A-4215-45E2-9657-038AA3528D50}" type="parTrans" cxnId="{3F1B5F7C-4D8A-4502-83E3-9910C5DD2045}">
      <dgm:prSet/>
      <dgm:spPr/>
      <dgm:t>
        <a:bodyPr/>
        <a:lstStyle/>
        <a:p>
          <a:endParaRPr lang="en-US"/>
        </a:p>
      </dgm:t>
    </dgm:pt>
    <dgm:pt modelId="{A3C645D4-67C3-4049-A1F7-79D21E55C26D}" type="sibTrans" cxnId="{3F1B5F7C-4D8A-4502-83E3-9910C5DD2045}">
      <dgm:prSet/>
      <dgm:spPr/>
      <dgm:t>
        <a:bodyPr/>
        <a:lstStyle/>
        <a:p>
          <a:endParaRPr lang="en-US"/>
        </a:p>
      </dgm:t>
    </dgm:pt>
    <dgm:pt modelId="{1BF1058F-9E52-4415-8838-C9BA2D5CD6B1}">
      <dgm:prSet phldrT="[Text]"/>
      <dgm:spPr/>
      <dgm:t>
        <a:bodyPr/>
        <a:lstStyle/>
        <a:p>
          <a:r>
            <a:rPr lang="en-US" dirty="0" smtClean="0"/>
            <a:t>Week before Exam</a:t>
          </a:r>
          <a:endParaRPr lang="en-US" dirty="0"/>
        </a:p>
      </dgm:t>
    </dgm:pt>
    <dgm:pt modelId="{56EF7152-454B-4B3E-A9A8-DB5C07D54F9B}" type="parTrans" cxnId="{8E3A5B2A-13BC-4219-9F88-52DA87031817}">
      <dgm:prSet/>
      <dgm:spPr/>
      <dgm:t>
        <a:bodyPr/>
        <a:lstStyle/>
        <a:p>
          <a:endParaRPr lang="en-US"/>
        </a:p>
      </dgm:t>
    </dgm:pt>
    <dgm:pt modelId="{AC3DB618-95A3-48C7-A0BF-DBCC68623217}" type="sibTrans" cxnId="{8E3A5B2A-13BC-4219-9F88-52DA87031817}">
      <dgm:prSet/>
      <dgm:spPr/>
      <dgm:t>
        <a:bodyPr/>
        <a:lstStyle/>
        <a:p>
          <a:endParaRPr lang="en-US"/>
        </a:p>
      </dgm:t>
    </dgm:pt>
    <dgm:pt modelId="{08323FE4-D04C-4D3F-AC7E-7F6A53316A6D}">
      <dgm:prSet phldrT="[Text]"/>
      <dgm:spPr/>
      <dgm:t>
        <a:bodyPr/>
        <a:lstStyle/>
        <a:p>
          <a:r>
            <a:rPr lang="en-US" dirty="0" smtClean="0"/>
            <a:t>Exam Tips &amp; Tricks by Addon Skills.</a:t>
          </a:r>
          <a:endParaRPr lang="en-US" dirty="0"/>
        </a:p>
      </dgm:t>
    </dgm:pt>
    <dgm:pt modelId="{F4D555E3-1C0F-4404-8F50-F78B6773C4FB}" type="parTrans" cxnId="{57286C1D-961A-4D6A-8812-9A4056FE2E91}">
      <dgm:prSet/>
      <dgm:spPr/>
      <dgm:t>
        <a:bodyPr/>
        <a:lstStyle/>
        <a:p>
          <a:endParaRPr lang="en-US"/>
        </a:p>
      </dgm:t>
    </dgm:pt>
    <dgm:pt modelId="{4F304752-844C-4D21-BAFE-8B1D6C2B3AFF}" type="sibTrans" cxnId="{57286C1D-961A-4D6A-8812-9A4056FE2E91}">
      <dgm:prSet/>
      <dgm:spPr/>
      <dgm:t>
        <a:bodyPr/>
        <a:lstStyle/>
        <a:p>
          <a:endParaRPr lang="en-US"/>
        </a:p>
      </dgm:t>
    </dgm:pt>
    <dgm:pt modelId="{CA7ADB35-1A5C-4E2F-9974-CD0DDA6FAA92}">
      <dgm:prSet phldrT="[Text]"/>
      <dgm:spPr/>
      <dgm:t>
        <a:bodyPr/>
        <a:lstStyle/>
        <a:p>
          <a:r>
            <a:rPr lang="en-US" dirty="0" smtClean="0"/>
            <a:t>Ego.</a:t>
          </a:r>
          <a:endParaRPr lang="en-US" dirty="0"/>
        </a:p>
      </dgm:t>
    </dgm:pt>
    <dgm:pt modelId="{B36732D9-0D6A-4187-98EB-4C90C9907548}" type="parTrans" cxnId="{78B766B8-C02A-4294-BCDF-C7ECFBD9070E}">
      <dgm:prSet/>
      <dgm:spPr/>
      <dgm:t>
        <a:bodyPr/>
        <a:lstStyle/>
        <a:p>
          <a:endParaRPr lang="en-US"/>
        </a:p>
      </dgm:t>
    </dgm:pt>
    <dgm:pt modelId="{E19C7ED7-F12E-497E-B382-5A896E680543}" type="sibTrans" cxnId="{78B766B8-C02A-4294-BCDF-C7ECFBD9070E}">
      <dgm:prSet/>
      <dgm:spPr/>
      <dgm:t>
        <a:bodyPr/>
        <a:lstStyle/>
        <a:p>
          <a:endParaRPr lang="en-US"/>
        </a:p>
      </dgm:t>
    </dgm:pt>
    <dgm:pt modelId="{52525C6B-0701-48A8-B378-69B155011B55}">
      <dgm:prSet phldrT="[Text]"/>
      <dgm:spPr/>
      <dgm:t>
        <a:bodyPr/>
        <a:lstStyle/>
        <a:p>
          <a:r>
            <a:rPr lang="en-US" dirty="0" smtClean="0"/>
            <a:t>Right Training Partner.</a:t>
          </a:r>
          <a:endParaRPr lang="en-US" dirty="0"/>
        </a:p>
      </dgm:t>
    </dgm:pt>
    <dgm:pt modelId="{688A2AAA-7055-4C45-92B2-1594DCC8A0FD}" type="parTrans" cxnId="{A1FD0749-442D-4CBA-95D6-271A9B482F5D}">
      <dgm:prSet/>
      <dgm:spPr/>
      <dgm:t>
        <a:bodyPr/>
        <a:lstStyle/>
        <a:p>
          <a:endParaRPr lang="en-US"/>
        </a:p>
      </dgm:t>
    </dgm:pt>
    <dgm:pt modelId="{D599605C-4FEA-4A81-9D0F-2FCE544C708A}" type="sibTrans" cxnId="{A1FD0749-442D-4CBA-95D6-271A9B482F5D}">
      <dgm:prSet/>
      <dgm:spPr/>
      <dgm:t>
        <a:bodyPr/>
        <a:lstStyle/>
        <a:p>
          <a:endParaRPr lang="en-US"/>
        </a:p>
      </dgm:t>
    </dgm:pt>
    <dgm:pt modelId="{1721BAA1-892D-48DB-ABDA-B64AB17F1F43}">
      <dgm:prSet phldrT="[Text]"/>
      <dgm:spPr/>
      <dgm:t>
        <a:bodyPr/>
        <a:lstStyle/>
        <a:p>
          <a:r>
            <a:rPr lang="en-US" dirty="0" err="1" smtClean="0"/>
            <a:t>QBank</a:t>
          </a:r>
          <a:r>
            <a:rPr lang="en-US" dirty="0" smtClean="0"/>
            <a:t> by Addon Skills.</a:t>
          </a:r>
          <a:endParaRPr lang="en-US" dirty="0"/>
        </a:p>
      </dgm:t>
    </dgm:pt>
    <dgm:pt modelId="{E7326718-B45A-411F-9BD1-44A7279CCDA9}" type="parTrans" cxnId="{6DC717A4-8510-44B3-8354-8B21E5E75C16}">
      <dgm:prSet/>
      <dgm:spPr/>
      <dgm:t>
        <a:bodyPr/>
        <a:lstStyle/>
        <a:p>
          <a:endParaRPr lang="en-US"/>
        </a:p>
      </dgm:t>
    </dgm:pt>
    <dgm:pt modelId="{74BA58CE-A1D1-4DD0-963D-5C4326C5EA75}" type="sibTrans" cxnId="{6DC717A4-8510-44B3-8354-8B21E5E75C16}">
      <dgm:prSet/>
      <dgm:spPr/>
      <dgm:t>
        <a:bodyPr/>
        <a:lstStyle/>
        <a:p>
          <a:endParaRPr lang="en-US"/>
        </a:p>
      </dgm:t>
    </dgm:pt>
    <dgm:pt modelId="{247009D0-32AC-4E05-A8EA-4B9699E6F0FB}">
      <dgm:prSet phldrT="[Text]"/>
      <dgm:spPr/>
      <dgm:t>
        <a:bodyPr/>
        <a:lstStyle/>
        <a:p>
          <a:r>
            <a:rPr lang="en-US" dirty="0" smtClean="0"/>
            <a:t>Focus groups – </a:t>
          </a:r>
          <a:r>
            <a:rPr lang="en-US" dirty="0" err="1" smtClean="0"/>
            <a:t>Whatsapp</a:t>
          </a:r>
          <a:r>
            <a:rPr lang="en-US" dirty="0" smtClean="0"/>
            <a:t>.</a:t>
          </a:r>
          <a:endParaRPr lang="en-US" dirty="0"/>
        </a:p>
      </dgm:t>
    </dgm:pt>
    <dgm:pt modelId="{FA55E72B-8D61-442F-828D-C2183F0C1D84}" type="parTrans" cxnId="{BB4C79C4-DE32-45F8-B7F2-640DB09D5684}">
      <dgm:prSet/>
      <dgm:spPr/>
      <dgm:t>
        <a:bodyPr/>
        <a:lstStyle/>
        <a:p>
          <a:endParaRPr lang="en-US"/>
        </a:p>
      </dgm:t>
    </dgm:pt>
    <dgm:pt modelId="{16D222F1-5343-4CA2-AF64-67FF1096440F}" type="sibTrans" cxnId="{BB4C79C4-DE32-45F8-B7F2-640DB09D5684}">
      <dgm:prSet/>
      <dgm:spPr/>
      <dgm:t>
        <a:bodyPr/>
        <a:lstStyle/>
        <a:p>
          <a:endParaRPr lang="en-US"/>
        </a:p>
      </dgm:t>
    </dgm:pt>
    <dgm:pt modelId="{C1F49A86-326C-4CB0-AC72-0AD7A891B9A1}">
      <dgm:prSet phldrT="[Text]"/>
      <dgm:spPr/>
      <dgm:t>
        <a:bodyPr/>
        <a:lstStyle/>
        <a:p>
          <a:r>
            <a:rPr lang="en-US" dirty="0" smtClean="0"/>
            <a:t>Training from Addon Skills.</a:t>
          </a:r>
          <a:endParaRPr lang="en-US" dirty="0"/>
        </a:p>
      </dgm:t>
    </dgm:pt>
    <dgm:pt modelId="{23F11316-089D-4011-A48A-0E3523B74B9A}" type="parTrans" cxnId="{AFAFA4B6-7D02-493D-A7E2-92529636BB2E}">
      <dgm:prSet/>
      <dgm:spPr/>
      <dgm:t>
        <a:bodyPr/>
        <a:lstStyle/>
        <a:p>
          <a:endParaRPr lang="en-US"/>
        </a:p>
      </dgm:t>
    </dgm:pt>
    <dgm:pt modelId="{D37695F6-147C-479F-B0AC-A627BB55187E}" type="sibTrans" cxnId="{AFAFA4B6-7D02-493D-A7E2-92529636BB2E}">
      <dgm:prSet/>
      <dgm:spPr/>
      <dgm:t>
        <a:bodyPr/>
        <a:lstStyle/>
        <a:p>
          <a:endParaRPr lang="en-US"/>
        </a:p>
      </dgm:t>
    </dgm:pt>
    <dgm:pt modelId="{501C62EC-A97A-44F7-AF76-8BF33ADC261F}">
      <dgm:prSet phldrT="[Text]"/>
      <dgm:spPr/>
      <dgm:t>
        <a:bodyPr/>
        <a:lstStyle/>
        <a:p>
          <a:r>
            <a:rPr lang="en-US" dirty="0" smtClean="0"/>
            <a:t>Q&amp;A and Concept Understanding Virtual Session.</a:t>
          </a:r>
          <a:endParaRPr lang="en-US" dirty="0"/>
        </a:p>
      </dgm:t>
    </dgm:pt>
    <dgm:pt modelId="{6BD2FA10-E6E8-4060-A548-AD00EF1F6538}" type="parTrans" cxnId="{5588B604-4625-4BDE-A8EB-E1096D5F1E84}">
      <dgm:prSet/>
      <dgm:spPr/>
      <dgm:t>
        <a:bodyPr/>
        <a:lstStyle/>
        <a:p>
          <a:endParaRPr lang="en-US"/>
        </a:p>
      </dgm:t>
    </dgm:pt>
    <dgm:pt modelId="{92C97BB2-2B96-47D8-8C6F-06E6401C8504}" type="sibTrans" cxnId="{5588B604-4625-4BDE-A8EB-E1096D5F1E84}">
      <dgm:prSet/>
      <dgm:spPr/>
      <dgm:t>
        <a:bodyPr/>
        <a:lstStyle/>
        <a:p>
          <a:endParaRPr lang="en-US"/>
        </a:p>
      </dgm:t>
    </dgm:pt>
    <dgm:pt modelId="{0105CCA5-2699-454F-8C15-67C5280F4343}">
      <dgm:prSet phldrT="[Text]"/>
      <dgm:spPr/>
      <dgm:t>
        <a:bodyPr/>
        <a:lstStyle/>
        <a:p>
          <a:r>
            <a:rPr lang="en-US" dirty="0" err="1" smtClean="0"/>
            <a:t>QBank</a:t>
          </a:r>
          <a:r>
            <a:rPr lang="en-US" dirty="0" smtClean="0"/>
            <a:t> by Addon Skills till I reached 80%</a:t>
          </a:r>
          <a:endParaRPr lang="en-US" dirty="0"/>
        </a:p>
      </dgm:t>
    </dgm:pt>
    <dgm:pt modelId="{CDD24B19-6C95-4B7E-A40F-B57EC5B772A3}" type="parTrans" cxnId="{BE4884A1-8044-47F1-A6D3-9832F7061AEC}">
      <dgm:prSet/>
      <dgm:spPr/>
      <dgm:t>
        <a:bodyPr/>
        <a:lstStyle/>
        <a:p>
          <a:endParaRPr lang="en-US"/>
        </a:p>
      </dgm:t>
    </dgm:pt>
    <dgm:pt modelId="{B7EBE784-DB5F-4468-B259-AFF892947AE3}" type="sibTrans" cxnId="{BE4884A1-8044-47F1-A6D3-9832F7061AEC}">
      <dgm:prSet/>
      <dgm:spPr/>
      <dgm:t>
        <a:bodyPr/>
        <a:lstStyle/>
        <a:p>
          <a:endParaRPr lang="en-US"/>
        </a:p>
      </dgm:t>
    </dgm:pt>
    <dgm:pt modelId="{1354E66A-0954-4135-9AD0-6161E70A34CB}">
      <dgm:prSet phldrT="[Text]"/>
      <dgm:spPr/>
      <dgm:t>
        <a:bodyPr/>
        <a:lstStyle/>
        <a:p>
          <a:r>
            <a:rPr lang="en-US" dirty="0" smtClean="0"/>
            <a:t>Extensively used Focus groups – </a:t>
          </a:r>
          <a:r>
            <a:rPr lang="en-US" dirty="0" err="1" smtClean="0"/>
            <a:t>Whatsapp</a:t>
          </a:r>
          <a:r>
            <a:rPr lang="en-US" dirty="0" smtClean="0"/>
            <a:t> for posting queries / doubts / questions.</a:t>
          </a:r>
          <a:endParaRPr lang="en-US" dirty="0"/>
        </a:p>
      </dgm:t>
    </dgm:pt>
    <dgm:pt modelId="{CBC1B862-4C14-4000-B0FF-98F420C4EAAA}" type="parTrans" cxnId="{732C0A6B-3244-46A6-9B70-DB86C4AEEBA5}">
      <dgm:prSet/>
      <dgm:spPr/>
      <dgm:t>
        <a:bodyPr/>
        <a:lstStyle/>
        <a:p>
          <a:endParaRPr lang="en-US"/>
        </a:p>
      </dgm:t>
    </dgm:pt>
    <dgm:pt modelId="{6B5F4DCF-52DA-4384-B1B7-F98C285C578C}" type="sibTrans" cxnId="{732C0A6B-3244-46A6-9B70-DB86C4AEEBA5}">
      <dgm:prSet/>
      <dgm:spPr/>
      <dgm:t>
        <a:bodyPr/>
        <a:lstStyle/>
        <a:p>
          <a:endParaRPr lang="en-US"/>
        </a:p>
      </dgm:t>
    </dgm:pt>
    <dgm:pt modelId="{54B5EE6F-6537-4121-A09F-F09C3DDD8822}">
      <dgm:prSet phldrT="[Text]"/>
      <dgm:spPr/>
      <dgm:t>
        <a:bodyPr/>
        <a:lstStyle/>
        <a:p>
          <a:r>
            <a:rPr lang="en-US" dirty="0" smtClean="0"/>
            <a:t>Last week – read ECO, 3/4 times.</a:t>
          </a:r>
          <a:endParaRPr lang="en-US" dirty="0"/>
        </a:p>
      </dgm:t>
    </dgm:pt>
    <dgm:pt modelId="{593FE95B-D14F-4106-A299-391F9717726F}" type="parTrans" cxnId="{4B070968-2784-4128-83CA-6371F7A0E6B6}">
      <dgm:prSet/>
      <dgm:spPr/>
      <dgm:t>
        <a:bodyPr/>
        <a:lstStyle/>
        <a:p>
          <a:endParaRPr lang="en-US"/>
        </a:p>
      </dgm:t>
    </dgm:pt>
    <dgm:pt modelId="{0448A56B-4443-47C7-8BCB-8D0F5AB507BA}" type="sibTrans" cxnId="{4B070968-2784-4128-83CA-6371F7A0E6B6}">
      <dgm:prSet/>
      <dgm:spPr/>
      <dgm:t>
        <a:bodyPr/>
        <a:lstStyle/>
        <a:p>
          <a:endParaRPr lang="en-US"/>
        </a:p>
      </dgm:t>
    </dgm:pt>
    <dgm:pt modelId="{9C63A389-42FD-41B7-95D4-AB25DE0BCF91}">
      <dgm:prSet phldrT="[Text]"/>
      <dgm:spPr/>
      <dgm:t>
        <a:bodyPr/>
        <a:lstStyle/>
        <a:p>
          <a:endParaRPr lang="en-US" dirty="0"/>
        </a:p>
      </dgm:t>
    </dgm:pt>
    <dgm:pt modelId="{20AFB08E-B4D9-464F-8E15-1B39EECD3421}" type="parTrans" cxnId="{8149D7EE-B298-4B5A-A237-32DA2503444D}">
      <dgm:prSet/>
      <dgm:spPr/>
      <dgm:t>
        <a:bodyPr/>
        <a:lstStyle/>
        <a:p>
          <a:endParaRPr lang="en-US"/>
        </a:p>
      </dgm:t>
    </dgm:pt>
    <dgm:pt modelId="{E0347D6F-4D66-4857-8AF3-FA43BA428C8C}" type="sibTrans" cxnId="{8149D7EE-B298-4B5A-A237-32DA2503444D}">
      <dgm:prSet/>
      <dgm:spPr/>
      <dgm:t>
        <a:bodyPr/>
        <a:lstStyle/>
        <a:p>
          <a:endParaRPr lang="en-US"/>
        </a:p>
      </dgm:t>
    </dgm:pt>
    <dgm:pt modelId="{56422B3A-3A55-418E-9151-C6003D438210}">
      <dgm:prSet phldrT="[Text]"/>
      <dgm:spPr/>
      <dgm:t>
        <a:bodyPr/>
        <a:lstStyle/>
        <a:p>
          <a:endParaRPr lang="en-US" dirty="0"/>
        </a:p>
      </dgm:t>
    </dgm:pt>
    <dgm:pt modelId="{D94877B7-35FA-488D-A442-8CC0953644A9}" type="parTrans" cxnId="{DAC34EE9-A17B-4812-934E-A4D62E5C6E16}">
      <dgm:prSet/>
      <dgm:spPr/>
      <dgm:t>
        <a:bodyPr/>
        <a:lstStyle/>
        <a:p>
          <a:endParaRPr lang="en-US"/>
        </a:p>
      </dgm:t>
    </dgm:pt>
    <dgm:pt modelId="{6B2C09BA-36CF-4FDB-AEC2-CD7534ECE3FA}" type="sibTrans" cxnId="{DAC34EE9-A17B-4812-934E-A4D62E5C6E16}">
      <dgm:prSet/>
      <dgm:spPr/>
      <dgm:t>
        <a:bodyPr/>
        <a:lstStyle/>
        <a:p>
          <a:endParaRPr lang="en-US"/>
        </a:p>
      </dgm:t>
    </dgm:pt>
    <dgm:pt modelId="{9FDC9A9A-EFFC-4718-A13F-EAFF2F90935D}">
      <dgm:prSet phldrT="[Text]"/>
      <dgm:spPr/>
      <dgm:t>
        <a:bodyPr/>
        <a:lstStyle/>
        <a:p>
          <a:endParaRPr lang="en-US" dirty="0"/>
        </a:p>
      </dgm:t>
    </dgm:pt>
    <dgm:pt modelId="{7E1D874D-3307-4346-A822-127359DB2069}" type="parTrans" cxnId="{B8D8B96B-F565-466A-AD55-D9E1C38F3D4C}">
      <dgm:prSet/>
      <dgm:spPr/>
      <dgm:t>
        <a:bodyPr/>
        <a:lstStyle/>
        <a:p>
          <a:endParaRPr lang="en-US"/>
        </a:p>
      </dgm:t>
    </dgm:pt>
    <dgm:pt modelId="{081EC347-E173-44DE-9FE3-0CA55CA0B50C}" type="sibTrans" cxnId="{B8D8B96B-F565-466A-AD55-D9E1C38F3D4C}">
      <dgm:prSet/>
      <dgm:spPr/>
      <dgm:t>
        <a:bodyPr/>
        <a:lstStyle/>
        <a:p>
          <a:endParaRPr lang="en-US"/>
        </a:p>
      </dgm:t>
    </dgm:pt>
    <dgm:pt modelId="{3064CC1D-A747-4970-BB8C-11FA212962CB}">
      <dgm:prSet phldrT="[Text]"/>
      <dgm:spPr/>
      <dgm:t>
        <a:bodyPr/>
        <a:lstStyle/>
        <a:p>
          <a:r>
            <a:rPr lang="en-US" dirty="0" smtClean="0"/>
            <a:t>Key points Highlighted by Addon Skills on SPMv3.</a:t>
          </a:r>
          <a:endParaRPr lang="en-US" dirty="0"/>
        </a:p>
      </dgm:t>
    </dgm:pt>
    <dgm:pt modelId="{BD6F595B-462B-4CF7-A276-87D0F7876A66}" type="parTrans" cxnId="{5FC63D2A-9967-4167-A875-3BC5D5855911}">
      <dgm:prSet/>
      <dgm:spPr/>
      <dgm:t>
        <a:bodyPr/>
        <a:lstStyle/>
        <a:p>
          <a:endParaRPr lang="en-US"/>
        </a:p>
      </dgm:t>
    </dgm:pt>
    <dgm:pt modelId="{F61D62E0-DEE3-4A25-9671-9972DFF2A120}" type="sibTrans" cxnId="{5FC63D2A-9967-4167-A875-3BC5D5855911}">
      <dgm:prSet/>
      <dgm:spPr/>
      <dgm:t>
        <a:bodyPr/>
        <a:lstStyle/>
        <a:p>
          <a:endParaRPr lang="en-US"/>
        </a:p>
      </dgm:t>
    </dgm:pt>
    <dgm:pt modelId="{8A61C161-2977-4D18-8504-3973CE544B1A}">
      <dgm:prSet phldrT="[Text]"/>
      <dgm:spPr/>
      <dgm:t>
        <a:bodyPr/>
        <a:lstStyle/>
        <a:p>
          <a:endParaRPr lang="en-US" dirty="0"/>
        </a:p>
      </dgm:t>
    </dgm:pt>
    <dgm:pt modelId="{5CC96E34-88AD-4EC2-9B9A-C6E5BE5854C8}" type="parTrans" cxnId="{8D1B14F4-0AE1-41DF-960F-AE7965CABFA6}">
      <dgm:prSet/>
      <dgm:spPr/>
      <dgm:t>
        <a:bodyPr/>
        <a:lstStyle/>
        <a:p>
          <a:endParaRPr lang="en-US"/>
        </a:p>
      </dgm:t>
    </dgm:pt>
    <dgm:pt modelId="{D19A8C7B-F4C6-47B1-86A3-33A4542A59D0}" type="sibTrans" cxnId="{8D1B14F4-0AE1-41DF-960F-AE7965CABFA6}">
      <dgm:prSet/>
      <dgm:spPr/>
      <dgm:t>
        <a:bodyPr/>
        <a:lstStyle/>
        <a:p>
          <a:endParaRPr lang="en-US"/>
        </a:p>
      </dgm:t>
    </dgm:pt>
    <dgm:pt modelId="{001252BE-A007-46FF-A6E8-8385ADDC4F1B}">
      <dgm:prSet phldrT="[Text]"/>
      <dgm:spPr/>
      <dgm:t>
        <a:bodyPr/>
        <a:lstStyle/>
        <a:p>
          <a:endParaRPr lang="en-US" dirty="0"/>
        </a:p>
      </dgm:t>
    </dgm:pt>
    <dgm:pt modelId="{2ADE1B8B-FB75-46C1-B343-0D4CD473D6E2}" type="parTrans" cxnId="{44A478EA-EBDD-483A-BAD4-DC729FEB74D6}">
      <dgm:prSet/>
      <dgm:spPr/>
      <dgm:t>
        <a:bodyPr/>
        <a:lstStyle/>
        <a:p>
          <a:endParaRPr lang="en-US"/>
        </a:p>
      </dgm:t>
    </dgm:pt>
    <dgm:pt modelId="{666C81A6-0D08-4DDB-858F-65CB252B07B5}" type="sibTrans" cxnId="{44A478EA-EBDD-483A-BAD4-DC729FEB74D6}">
      <dgm:prSet/>
      <dgm:spPr/>
      <dgm:t>
        <a:bodyPr/>
        <a:lstStyle/>
        <a:p>
          <a:endParaRPr lang="en-US"/>
        </a:p>
      </dgm:t>
    </dgm:pt>
    <dgm:pt modelId="{0A7DD4AA-CE34-4F84-85E0-672DF106EB91}">
      <dgm:prSet phldrT="[Text]"/>
      <dgm:spPr/>
      <dgm:t>
        <a:bodyPr/>
        <a:lstStyle/>
        <a:p>
          <a:endParaRPr lang="en-US" dirty="0"/>
        </a:p>
      </dgm:t>
    </dgm:pt>
    <dgm:pt modelId="{A0DC1393-5BE9-41BA-9C9D-66E8E9375FEE}" type="parTrans" cxnId="{71450F41-337F-4A31-84BE-38AB826CD64B}">
      <dgm:prSet/>
      <dgm:spPr/>
      <dgm:t>
        <a:bodyPr/>
        <a:lstStyle/>
        <a:p>
          <a:endParaRPr lang="en-US"/>
        </a:p>
      </dgm:t>
    </dgm:pt>
    <dgm:pt modelId="{F485157A-A1A0-489F-9939-3B0BCEBAD351}" type="sibTrans" cxnId="{71450F41-337F-4A31-84BE-38AB826CD64B}">
      <dgm:prSet/>
      <dgm:spPr/>
      <dgm:t>
        <a:bodyPr/>
        <a:lstStyle/>
        <a:p>
          <a:endParaRPr lang="en-US"/>
        </a:p>
      </dgm:t>
    </dgm:pt>
    <dgm:pt modelId="{458B43D5-07A7-4FE9-A91B-69BF85F5F646}">
      <dgm:prSet phldrT="[Text]"/>
      <dgm:spPr/>
      <dgm:t>
        <a:bodyPr/>
        <a:lstStyle/>
        <a:p>
          <a:endParaRPr lang="en-US" dirty="0"/>
        </a:p>
      </dgm:t>
    </dgm:pt>
    <dgm:pt modelId="{60344FA5-3647-4153-918C-3B96FB842FB6}" type="parTrans" cxnId="{AE7DAC4A-A382-4546-B0F9-E7878CB40DB2}">
      <dgm:prSet/>
      <dgm:spPr/>
      <dgm:t>
        <a:bodyPr/>
        <a:lstStyle/>
        <a:p>
          <a:endParaRPr lang="en-US"/>
        </a:p>
      </dgm:t>
    </dgm:pt>
    <dgm:pt modelId="{678C06EE-EC1E-4832-9423-0640358191A9}" type="sibTrans" cxnId="{AE7DAC4A-A382-4546-B0F9-E7878CB40DB2}">
      <dgm:prSet/>
      <dgm:spPr/>
      <dgm:t>
        <a:bodyPr/>
        <a:lstStyle/>
        <a:p>
          <a:endParaRPr lang="en-US"/>
        </a:p>
      </dgm:t>
    </dgm:pt>
    <dgm:pt modelId="{125B7BE6-88B7-42C9-9D9F-77052A82AD4B}">
      <dgm:prSet phldrT="[Text]"/>
      <dgm:spPr/>
      <dgm:t>
        <a:bodyPr/>
        <a:lstStyle/>
        <a:p>
          <a:endParaRPr lang="en-US" dirty="0"/>
        </a:p>
      </dgm:t>
    </dgm:pt>
    <dgm:pt modelId="{E4938FAF-69F5-4096-877D-7DD682E3166A}" type="parTrans" cxnId="{78AE67F7-2CAE-4C40-8CD3-CBF4C7614076}">
      <dgm:prSet/>
      <dgm:spPr/>
      <dgm:t>
        <a:bodyPr/>
        <a:lstStyle/>
        <a:p>
          <a:endParaRPr lang="en-US"/>
        </a:p>
      </dgm:t>
    </dgm:pt>
    <dgm:pt modelId="{0496CC33-6AB7-4F2E-8D8B-32AE5D8C4DA6}" type="sibTrans" cxnId="{78AE67F7-2CAE-4C40-8CD3-CBF4C7614076}">
      <dgm:prSet/>
      <dgm:spPr/>
      <dgm:t>
        <a:bodyPr/>
        <a:lstStyle/>
        <a:p>
          <a:endParaRPr lang="en-US"/>
        </a:p>
      </dgm:t>
    </dgm:pt>
    <dgm:pt modelId="{679C0733-8371-4817-902A-41C5F8FC9B2E}">
      <dgm:prSet phldrT="[Text]"/>
      <dgm:spPr/>
      <dgm:t>
        <a:bodyPr/>
        <a:lstStyle/>
        <a:p>
          <a:endParaRPr lang="en-US" dirty="0"/>
        </a:p>
      </dgm:t>
    </dgm:pt>
    <dgm:pt modelId="{2D997B5A-BB58-487E-9D36-F457284B3C02}" type="parTrans" cxnId="{A2BB3BB6-9C87-4D4A-8201-B590372E09B7}">
      <dgm:prSet/>
      <dgm:spPr/>
      <dgm:t>
        <a:bodyPr/>
        <a:lstStyle/>
        <a:p>
          <a:endParaRPr lang="en-US"/>
        </a:p>
      </dgm:t>
    </dgm:pt>
    <dgm:pt modelId="{F0BEF586-2AB5-48BD-AA57-F2D92A0F4C80}" type="sibTrans" cxnId="{A2BB3BB6-9C87-4D4A-8201-B590372E09B7}">
      <dgm:prSet/>
      <dgm:spPr/>
      <dgm:t>
        <a:bodyPr/>
        <a:lstStyle/>
        <a:p>
          <a:endParaRPr lang="en-US"/>
        </a:p>
      </dgm:t>
    </dgm:pt>
    <dgm:pt modelId="{FA9B898D-B82B-49F7-9A17-4D0D80602FAE}">
      <dgm:prSet phldrT="[Text]"/>
      <dgm:spPr/>
      <dgm:t>
        <a:bodyPr/>
        <a:lstStyle/>
        <a:p>
          <a:endParaRPr lang="en-US" dirty="0"/>
        </a:p>
      </dgm:t>
    </dgm:pt>
    <dgm:pt modelId="{546FAFC0-3749-42F8-8F68-E068F3D49862}" type="parTrans" cxnId="{B720B96C-E6C4-4CCA-AF98-3657A1236D53}">
      <dgm:prSet/>
      <dgm:spPr/>
      <dgm:t>
        <a:bodyPr/>
        <a:lstStyle/>
        <a:p>
          <a:endParaRPr lang="en-US"/>
        </a:p>
      </dgm:t>
    </dgm:pt>
    <dgm:pt modelId="{AA8D9561-8DFC-4F8D-9120-3270FEE38D04}" type="sibTrans" cxnId="{B720B96C-E6C4-4CCA-AF98-3657A1236D53}">
      <dgm:prSet/>
      <dgm:spPr/>
      <dgm:t>
        <a:bodyPr/>
        <a:lstStyle/>
        <a:p>
          <a:endParaRPr lang="en-US"/>
        </a:p>
      </dgm:t>
    </dgm:pt>
    <dgm:pt modelId="{53F44AC6-F3C5-4C56-836D-9229A0F5726A}" type="pres">
      <dgm:prSet presAssocID="{5E25D091-D6F4-4228-950E-C9183A2F35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47A413-6AD0-45BB-A79B-A842D18D9879}" type="pres">
      <dgm:prSet presAssocID="{00AD9454-0E36-47F1-83DC-BA347AB7E4F2}" presName="composite" presStyleCnt="0"/>
      <dgm:spPr/>
    </dgm:pt>
    <dgm:pt modelId="{143D35EF-0633-4540-BC95-8AFC644013A0}" type="pres">
      <dgm:prSet presAssocID="{00AD9454-0E36-47F1-83DC-BA347AB7E4F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8A75A-5238-4FB5-9A76-1A4B9E62B064}" type="pres">
      <dgm:prSet presAssocID="{00AD9454-0E36-47F1-83DC-BA347AB7E4F2}" presName="parSh" presStyleLbl="node1" presStyleIdx="0" presStyleCnt="3"/>
      <dgm:spPr/>
      <dgm:t>
        <a:bodyPr/>
        <a:lstStyle/>
        <a:p>
          <a:endParaRPr lang="en-US"/>
        </a:p>
      </dgm:t>
    </dgm:pt>
    <dgm:pt modelId="{9D343202-65A9-4747-9D46-2508EAA210F5}" type="pres">
      <dgm:prSet presAssocID="{00AD9454-0E36-47F1-83DC-BA347AB7E4F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C2243-73EF-463B-B8FB-5893D0055AC6}" type="pres">
      <dgm:prSet presAssocID="{0D0F0C01-C9F0-44A8-BE9E-170D7B1ABC5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E66C3F6-34AC-4903-8B72-7A4B03605DD8}" type="pres">
      <dgm:prSet presAssocID="{0D0F0C01-C9F0-44A8-BE9E-170D7B1ABC50}" presName="connTx" presStyleLbl="sibTrans2D1" presStyleIdx="0" presStyleCnt="2"/>
      <dgm:spPr/>
      <dgm:t>
        <a:bodyPr/>
        <a:lstStyle/>
        <a:p>
          <a:endParaRPr lang="en-US"/>
        </a:p>
      </dgm:t>
    </dgm:pt>
    <dgm:pt modelId="{773A6054-94F8-4F8D-BCB8-C63909DC0761}" type="pres">
      <dgm:prSet presAssocID="{1B5A3935-5DA5-4826-A103-5A588BAE8522}" presName="composite" presStyleCnt="0"/>
      <dgm:spPr/>
    </dgm:pt>
    <dgm:pt modelId="{657F61ED-D8A4-452E-9623-84238AFBA71C}" type="pres">
      <dgm:prSet presAssocID="{1B5A3935-5DA5-4826-A103-5A588BAE852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A5F54-4A27-4326-A5C2-F37472D8CC3D}" type="pres">
      <dgm:prSet presAssocID="{1B5A3935-5DA5-4826-A103-5A588BAE8522}" presName="parSh" presStyleLbl="node1" presStyleIdx="1" presStyleCnt="3"/>
      <dgm:spPr/>
      <dgm:t>
        <a:bodyPr/>
        <a:lstStyle/>
        <a:p>
          <a:endParaRPr lang="en-US"/>
        </a:p>
      </dgm:t>
    </dgm:pt>
    <dgm:pt modelId="{4D3DD13E-0FDD-4506-9722-91D10A1837E5}" type="pres">
      <dgm:prSet presAssocID="{1B5A3935-5DA5-4826-A103-5A588BAE852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1C649-D307-42F4-AAE7-5E800E98B7A2}" type="pres">
      <dgm:prSet presAssocID="{DF0485C4-2B1A-49A6-B3CF-522FFAD75A4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DB6FA8F-1155-4137-BA94-421BFAEC6FD9}" type="pres">
      <dgm:prSet presAssocID="{DF0485C4-2B1A-49A6-B3CF-522FFAD75A49}" presName="connTx" presStyleLbl="sibTrans2D1" presStyleIdx="1" presStyleCnt="2"/>
      <dgm:spPr/>
      <dgm:t>
        <a:bodyPr/>
        <a:lstStyle/>
        <a:p>
          <a:endParaRPr lang="en-US"/>
        </a:p>
      </dgm:t>
    </dgm:pt>
    <dgm:pt modelId="{DCF1E3DE-B549-4D64-871B-144C9E56F458}" type="pres">
      <dgm:prSet presAssocID="{1BF1058F-9E52-4415-8838-C9BA2D5CD6B1}" presName="composite" presStyleCnt="0"/>
      <dgm:spPr/>
    </dgm:pt>
    <dgm:pt modelId="{0AE9DFF6-3D33-4A21-8E49-98040C7806EB}" type="pres">
      <dgm:prSet presAssocID="{1BF1058F-9E52-4415-8838-C9BA2D5CD6B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550F4-4B4B-4A05-B5A6-3E70F0DB4218}" type="pres">
      <dgm:prSet presAssocID="{1BF1058F-9E52-4415-8838-C9BA2D5CD6B1}" presName="parSh" presStyleLbl="node1" presStyleIdx="2" presStyleCnt="3"/>
      <dgm:spPr/>
      <dgm:t>
        <a:bodyPr/>
        <a:lstStyle/>
        <a:p>
          <a:endParaRPr lang="en-US"/>
        </a:p>
      </dgm:t>
    </dgm:pt>
    <dgm:pt modelId="{3045DEEE-8298-4A94-BAC2-9E41B7705993}" type="pres">
      <dgm:prSet presAssocID="{1BF1058F-9E52-4415-8838-C9BA2D5CD6B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B766B8-C02A-4294-BCDF-C7ECFBD9070E}" srcId="{00AD9454-0E36-47F1-83DC-BA347AB7E4F2}" destId="{CA7ADB35-1A5C-4E2F-9974-CD0DDA6FAA92}" srcOrd="2" destOrd="0" parTransId="{B36732D9-0D6A-4187-98EB-4C90C9907548}" sibTransId="{E19C7ED7-F12E-497E-B382-5A896E680543}"/>
    <dgm:cxn modelId="{259A77F5-BB73-43B9-A1BA-E662A5D2F3B6}" type="presOf" srcId="{C1F49A86-326C-4CB0-AC72-0AD7A891B9A1}" destId="{4D3DD13E-0FDD-4506-9722-91D10A1837E5}" srcOrd="0" destOrd="0" presId="urn:microsoft.com/office/officeart/2005/8/layout/process3"/>
    <dgm:cxn modelId="{1F7A6881-61FE-41C3-9019-C54B2589AB5F}" srcId="{5E25D091-D6F4-4228-950E-C9183A2F359F}" destId="{1B5A3935-5DA5-4826-A103-5A588BAE8522}" srcOrd="1" destOrd="0" parTransId="{6C081CA9-E332-4752-8BD2-CFE84DE552A3}" sibTransId="{DF0485C4-2B1A-49A6-B3CF-522FFAD75A49}"/>
    <dgm:cxn modelId="{AFAFA4B6-7D02-493D-A7E2-92529636BB2E}" srcId="{1B5A3935-5DA5-4826-A103-5A588BAE8522}" destId="{C1F49A86-326C-4CB0-AC72-0AD7A891B9A1}" srcOrd="0" destOrd="0" parTransId="{23F11316-089D-4011-A48A-0E3523B74B9A}" sibTransId="{D37695F6-147C-479F-B0AC-A627BB55187E}"/>
    <dgm:cxn modelId="{665CD200-4816-4ABF-9BD9-199D0194BC60}" type="presOf" srcId="{458B43D5-07A7-4FE9-A91B-69BF85F5F646}" destId="{4D3DD13E-0FDD-4506-9722-91D10A1837E5}" srcOrd="0" destOrd="5" presId="urn:microsoft.com/office/officeart/2005/8/layout/process3"/>
    <dgm:cxn modelId="{6DC717A4-8510-44B3-8354-8B21E5E75C16}" srcId="{1B5A3935-5DA5-4826-A103-5A588BAE8522}" destId="{1721BAA1-892D-48DB-ABDA-B64AB17F1F43}" srcOrd="6" destOrd="0" parTransId="{E7326718-B45A-411F-9BD1-44A7279CCDA9}" sibTransId="{74BA58CE-A1D1-4DD0-963D-5C4326C5EA75}"/>
    <dgm:cxn modelId="{EC047227-F658-458B-AEE2-E3CE0908DA17}" type="presOf" srcId="{9FDC9A9A-EFFC-4718-A13F-EAFF2F90935D}" destId="{3045DEEE-8298-4A94-BAC2-9E41B7705993}" srcOrd="0" destOrd="5" presId="urn:microsoft.com/office/officeart/2005/8/layout/process3"/>
    <dgm:cxn modelId="{8149D7EE-B298-4B5A-A237-32DA2503444D}" srcId="{1BF1058F-9E52-4415-8838-C9BA2D5CD6B1}" destId="{9C63A389-42FD-41B7-95D4-AB25DE0BCF91}" srcOrd="1" destOrd="0" parTransId="{20AFB08E-B4D9-464F-8E15-1B39EECD3421}" sibTransId="{E0347D6F-4D66-4857-8AF3-FA43BA428C8C}"/>
    <dgm:cxn modelId="{BB4C79C4-DE32-45F8-B7F2-640DB09D5684}" srcId="{1B5A3935-5DA5-4826-A103-5A588BAE8522}" destId="{247009D0-32AC-4E05-A8EA-4B9699E6F0FB}" srcOrd="8" destOrd="0" parTransId="{FA55E72B-8D61-442F-828D-C2183F0C1D84}" sibTransId="{16D222F1-5343-4CA2-AF64-67FF1096440F}"/>
    <dgm:cxn modelId="{04E260D6-5BDF-4330-B0F3-4BCA0AB575E8}" type="presOf" srcId="{9C63A389-42FD-41B7-95D4-AB25DE0BCF91}" destId="{3045DEEE-8298-4A94-BAC2-9E41B7705993}" srcOrd="0" destOrd="1" presId="urn:microsoft.com/office/officeart/2005/8/layout/process3"/>
    <dgm:cxn modelId="{514FD0C3-E8D4-4ADA-ABD3-9B20C996107D}" type="presOf" srcId="{DF0485C4-2B1A-49A6-B3CF-522FFAD75A49}" destId="{2DB6FA8F-1155-4137-BA94-421BFAEC6FD9}" srcOrd="1" destOrd="0" presId="urn:microsoft.com/office/officeart/2005/8/layout/process3"/>
    <dgm:cxn modelId="{8993BCAB-8549-4BC5-BCA6-8419A7F6DFF3}" type="presOf" srcId="{1B5A3935-5DA5-4826-A103-5A588BAE8522}" destId="{657F61ED-D8A4-452E-9623-84238AFBA71C}" srcOrd="0" destOrd="0" presId="urn:microsoft.com/office/officeart/2005/8/layout/process3"/>
    <dgm:cxn modelId="{45865EC0-01A7-4606-B666-B154071D4DD7}" type="presOf" srcId="{001252BE-A007-46FF-A6E8-8385ADDC4F1B}" destId="{4D3DD13E-0FDD-4506-9722-91D10A1837E5}" srcOrd="0" destOrd="1" presId="urn:microsoft.com/office/officeart/2005/8/layout/process3"/>
    <dgm:cxn modelId="{DAC34EE9-A17B-4812-934E-A4D62E5C6E16}" srcId="{1BF1058F-9E52-4415-8838-C9BA2D5CD6B1}" destId="{56422B3A-3A55-418E-9151-C6003D438210}" srcOrd="3" destOrd="0" parTransId="{D94877B7-35FA-488D-A442-8CC0953644A9}" sibTransId="{6B2C09BA-36CF-4FDB-AEC2-CD7534ECE3FA}"/>
    <dgm:cxn modelId="{8D1B14F4-0AE1-41DF-960F-AE7965CABFA6}" srcId="{1BF1058F-9E52-4415-8838-C9BA2D5CD6B1}" destId="{8A61C161-2977-4D18-8504-3973CE544B1A}" srcOrd="7" destOrd="0" parTransId="{5CC96E34-88AD-4EC2-9B9A-C6E5BE5854C8}" sibTransId="{D19A8C7B-F4C6-47B1-86A3-33A4542A59D0}"/>
    <dgm:cxn modelId="{B8D8B96B-F565-466A-AD55-D9E1C38F3D4C}" srcId="{1BF1058F-9E52-4415-8838-C9BA2D5CD6B1}" destId="{9FDC9A9A-EFFC-4718-A13F-EAFF2F90935D}" srcOrd="5" destOrd="0" parTransId="{7E1D874D-3307-4346-A822-127359DB2069}" sibTransId="{081EC347-E173-44DE-9FE3-0CA55CA0B50C}"/>
    <dgm:cxn modelId="{C57C96E4-1391-4CE1-A4D3-2A07B60E317A}" type="presOf" srcId="{FA9B898D-B82B-49F7-9A17-4D0D80602FAE}" destId="{9D343202-65A9-4747-9D46-2508EAA210F5}" srcOrd="0" destOrd="3" presId="urn:microsoft.com/office/officeart/2005/8/layout/process3"/>
    <dgm:cxn modelId="{FF9B000B-FC5B-4B65-8E0D-E0E76C4F3EE3}" type="presOf" srcId="{0D0F0C01-C9F0-44A8-BE9E-170D7B1ABC50}" destId="{2E66C3F6-34AC-4903-8B72-7A4B03605DD8}" srcOrd="1" destOrd="0" presId="urn:microsoft.com/office/officeart/2005/8/layout/process3"/>
    <dgm:cxn modelId="{A2BB3BB6-9C87-4D4A-8201-B590372E09B7}" srcId="{00AD9454-0E36-47F1-83DC-BA347AB7E4F2}" destId="{679C0733-8371-4817-902A-41C5F8FC9B2E}" srcOrd="1" destOrd="0" parTransId="{2D997B5A-BB58-487E-9D36-F457284B3C02}" sibTransId="{F0BEF586-2AB5-48BD-AA57-F2D92A0F4C80}"/>
    <dgm:cxn modelId="{0DC38DD1-7915-40D0-AA20-BB55F8F50C91}" type="presOf" srcId="{125B7BE6-88B7-42C9-9D9F-77052A82AD4B}" destId="{4D3DD13E-0FDD-4506-9722-91D10A1837E5}" srcOrd="0" destOrd="7" presId="urn:microsoft.com/office/officeart/2005/8/layout/process3"/>
    <dgm:cxn modelId="{B720B96C-E6C4-4CCA-AF98-3657A1236D53}" srcId="{00AD9454-0E36-47F1-83DC-BA347AB7E4F2}" destId="{FA9B898D-B82B-49F7-9A17-4D0D80602FAE}" srcOrd="3" destOrd="0" parTransId="{546FAFC0-3749-42F8-8F68-E068F3D49862}" sibTransId="{AA8D9561-8DFC-4F8D-9120-3270FEE38D04}"/>
    <dgm:cxn modelId="{BE4884A1-8044-47F1-A6D3-9832F7061AEC}" srcId="{1BF1058F-9E52-4415-8838-C9BA2D5CD6B1}" destId="{0105CCA5-2699-454F-8C15-67C5280F4343}" srcOrd="2" destOrd="0" parTransId="{CDD24B19-6C95-4B7E-A40F-B57EC5B772A3}" sibTransId="{B7EBE784-DB5F-4468-B259-AFF892947AE3}"/>
    <dgm:cxn modelId="{3F1B5F7C-4D8A-4502-83E3-9910C5DD2045}" srcId="{1B5A3935-5DA5-4826-A103-5A588BAE8522}" destId="{602C25E6-E276-40C3-B530-09282234E7D1}" srcOrd="4" destOrd="0" parTransId="{3378AC7A-4215-45E2-9657-038AA3528D50}" sibTransId="{A3C645D4-67C3-4049-A1F7-79D21E55C26D}"/>
    <dgm:cxn modelId="{9EE6ABAD-1F42-4AE9-BC52-C8D137A3C66C}" type="presOf" srcId="{679C0733-8371-4817-902A-41C5F8FC9B2E}" destId="{9D343202-65A9-4747-9D46-2508EAA210F5}" srcOrd="0" destOrd="1" presId="urn:microsoft.com/office/officeart/2005/8/layout/process3"/>
    <dgm:cxn modelId="{71450F41-337F-4A31-84BE-38AB826CD64B}" srcId="{1B5A3935-5DA5-4826-A103-5A588BAE8522}" destId="{0A7DD4AA-CE34-4F84-85E0-672DF106EB91}" srcOrd="3" destOrd="0" parTransId="{A0DC1393-5BE9-41BA-9C9D-66E8E9375FEE}" sibTransId="{F485157A-A1A0-489F-9939-3B0BCEBAD351}"/>
    <dgm:cxn modelId="{AE7DAC4A-A382-4546-B0F9-E7878CB40DB2}" srcId="{1B5A3935-5DA5-4826-A103-5A588BAE8522}" destId="{458B43D5-07A7-4FE9-A91B-69BF85F5F646}" srcOrd="5" destOrd="0" parTransId="{60344FA5-3647-4153-918C-3B96FB842FB6}" sibTransId="{678C06EE-EC1E-4832-9423-0640358191A9}"/>
    <dgm:cxn modelId="{565356DB-D7A0-4871-8268-D7A28540AD6F}" type="presOf" srcId="{1BF1058F-9E52-4415-8838-C9BA2D5CD6B1}" destId="{BBC550F4-4B4B-4A05-B5A6-3E70F0DB4218}" srcOrd="1" destOrd="0" presId="urn:microsoft.com/office/officeart/2005/8/layout/process3"/>
    <dgm:cxn modelId="{7D7EF0B3-E1DF-4F2C-89A7-709268305FFD}" type="presOf" srcId="{CA7ADB35-1A5C-4E2F-9974-CD0DDA6FAA92}" destId="{9D343202-65A9-4747-9D46-2508EAA210F5}" srcOrd="0" destOrd="2" presId="urn:microsoft.com/office/officeart/2005/8/layout/process3"/>
    <dgm:cxn modelId="{5588B604-4625-4BDE-A8EB-E1096D5F1E84}" srcId="{1B5A3935-5DA5-4826-A103-5A588BAE8522}" destId="{501C62EC-A97A-44F7-AF76-8BF33ADC261F}" srcOrd="2" destOrd="0" parTransId="{6BD2FA10-E6E8-4060-A548-AD00EF1F6538}" sibTransId="{92C97BB2-2B96-47D8-8C6F-06E6401C8504}"/>
    <dgm:cxn modelId="{039CD70D-9154-4205-A664-B35F4B8E6AB5}" type="presOf" srcId="{1721BAA1-892D-48DB-ABDA-B64AB17F1F43}" destId="{4D3DD13E-0FDD-4506-9722-91D10A1837E5}" srcOrd="0" destOrd="6" presId="urn:microsoft.com/office/officeart/2005/8/layout/process3"/>
    <dgm:cxn modelId="{EC2C4647-E51A-440A-B247-2ADB7805045E}" type="presOf" srcId="{08323FE4-D04C-4D3F-AC7E-7F6A53316A6D}" destId="{3045DEEE-8298-4A94-BAC2-9E41B7705993}" srcOrd="0" destOrd="0" presId="urn:microsoft.com/office/officeart/2005/8/layout/process3"/>
    <dgm:cxn modelId="{0213F87E-ACD7-4A06-9AC4-CF7696004780}" type="presOf" srcId="{0A7DD4AA-CE34-4F84-85E0-672DF106EB91}" destId="{4D3DD13E-0FDD-4506-9722-91D10A1837E5}" srcOrd="0" destOrd="3" presId="urn:microsoft.com/office/officeart/2005/8/layout/process3"/>
    <dgm:cxn modelId="{A1FD0749-442D-4CBA-95D6-271A9B482F5D}" srcId="{00AD9454-0E36-47F1-83DC-BA347AB7E4F2}" destId="{52525C6B-0701-48A8-B378-69B155011B55}" srcOrd="4" destOrd="0" parTransId="{688A2AAA-7055-4C45-92B2-1594DCC8A0FD}" sibTransId="{D599605C-4FEA-4A81-9D0F-2FCE544C708A}"/>
    <dgm:cxn modelId="{732C0A6B-3244-46A6-9B70-DB86C4AEEBA5}" srcId="{1BF1058F-9E52-4415-8838-C9BA2D5CD6B1}" destId="{1354E66A-0954-4135-9AD0-6161E70A34CB}" srcOrd="4" destOrd="0" parTransId="{CBC1B862-4C14-4000-B0FF-98F420C4EAAA}" sibTransId="{6B5F4DCF-52DA-4384-B1B7-F98C285C578C}"/>
    <dgm:cxn modelId="{A1922E2A-531E-46B6-A770-6C98540BF452}" srcId="{00AD9454-0E36-47F1-83DC-BA347AB7E4F2}" destId="{EA5E4E6A-245C-4909-878C-05CF7E26353C}" srcOrd="0" destOrd="0" parTransId="{AB918713-4767-4377-A0B8-ACD6E83B0B69}" sibTransId="{80C5A3E0-4EF7-46E9-B762-63A91A20E297}"/>
    <dgm:cxn modelId="{44B47872-A829-4325-B8CF-D66804A93F7E}" type="presOf" srcId="{56422B3A-3A55-418E-9151-C6003D438210}" destId="{3045DEEE-8298-4A94-BAC2-9E41B7705993}" srcOrd="0" destOrd="3" presId="urn:microsoft.com/office/officeart/2005/8/layout/process3"/>
    <dgm:cxn modelId="{3B70CB84-09C6-40B2-B4CA-0FFF6DEFD4C9}" type="presOf" srcId="{EA5E4E6A-245C-4909-878C-05CF7E26353C}" destId="{9D343202-65A9-4747-9D46-2508EAA210F5}" srcOrd="0" destOrd="0" presId="urn:microsoft.com/office/officeart/2005/8/layout/process3"/>
    <dgm:cxn modelId="{D7E615EB-FF64-4576-86CA-D29B3B3C006F}" type="presOf" srcId="{1BF1058F-9E52-4415-8838-C9BA2D5CD6B1}" destId="{0AE9DFF6-3D33-4A21-8E49-98040C7806EB}" srcOrd="0" destOrd="0" presId="urn:microsoft.com/office/officeart/2005/8/layout/process3"/>
    <dgm:cxn modelId="{5FC63D2A-9967-4167-A875-3BC5D5855911}" srcId="{1BF1058F-9E52-4415-8838-C9BA2D5CD6B1}" destId="{3064CC1D-A747-4970-BB8C-11FA212962CB}" srcOrd="8" destOrd="0" parTransId="{BD6F595B-462B-4CF7-A276-87D0F7876A66}" sibTransId="{F61D62E0-DEE3-4A25-9671-9972DFF2A120}"/>
    <dgm:cxn modelId="{78AE67F7-2CAE-4C40-8CD3-CBF4C7614076}" srcId="{1B5A3935-5DA5-4826-A103-5A588BAE8522}" destId="{125B7BE6-88B7-42C9-9D9F-77052A82AD4B}" srcOrd="7" destOrd="0" parTransId="{E4938FAF-69F5-4096-877D-7DD682E3166A}" sibTransId="{0496CC33-6AB7-4F2E-8D8B-32AE5D8C4DA6}"/>
    <dgm:cxn modelId="{750D9B2A-F7F5-4B5C-AEE1-FD9DED643ABD}" type="presOf" srcId="{1354E66A-0954-4135-9AD0-6161E70A34CB}" destId="{3045DEEE-8298-4A94-BAC2-9E41B7705993}" srcOrd="0" destOrd="4" presId="urn:microsoft.com/office/officeart/2005/8/layout/process3"/>
    <dgm:cxn modelId="{8E3A5B2A-13BC-4219-9F88-52DA87031817}" srcId="{5E25D091-D6F4-4228-950E-C9183A2F359F}" destId="{1BF1058F-9E52-4415-8838-C9BA2D5CD6B1}" srcOrd="2" destOrd="0" parTransId="{56EF7152-454B-4B3E-A9A8-DB5C07D54F9B}" sibTransId="{AC3DB618-95A3-48C7-A0BF-DBCC68623217}"/>
    <dgm:cxn modelId="{F5FEB3F0-065A-4607-A1B7-7D57B1C4F76F}" type="presOf" srcId="{247009D0-32AC-4E05-A8EA-4B9699E6F0FB}" destId="{4D3DD13E-0FDD-4506-9722-91D10A1837E5}" srcOrd="0" destOrd="8" presId="urn:microsoft.com/office/officeart/2005/8/layout/process3"/>
    <dgm:cxn modelId="{D98566C0-0EE3-49AB-9207-EF32D12C1DEA}" type="presOf" srcId="{8A61C161-2977-4D18-8504-3973CE544B1A}" destId="{3045DEEE-8298-4A94-BAC2-9E41B7705993}" srcOrd="0" destOrd="7" presId="urn:microsoft.com/office/officeart/2005/8/layout/process3"/>
    <dgm:cxn modelId="{4B070968-2784-4128-83CA-6371F7A0E6B6}" srcId="{1BF1058F-9E52-4415-8838-C9BA2D5CD6B1}" destId="{54B5EE6F-6537-4121-A09F-F09C3DDD8822}" srcOrd="6" destOrd="0" parTransId="{593FE95B-D14F-4106-A299-391F9717726F}" sibTransId="{0448A56B-4443-47C7-8BCB-8D0F5AB507BA}"/>
    <dgm:cxn modelId="{171FFBB8-ECB1-4EBE-A4B6-0F976D2505F4}" type="presOf" srcId="{5E25D091-D6F4-4228-950E-C9183A2F359F}" destId="{53F44AC6-F3C5-4C56-836D-9229A0F5726A}" srcOrd="0" destOrd="0" presId="urn:microsoft.com/office/officeart/2005/8/layout/process3"/>
    <dgm:cxn modelId="{FCE36802-AE01-4019-A482-19B5D6D3147D}" type="presOf" srcId="{DF0485C4-2B1A-49A6-B3CF-522FFAD75A49}" destId="{77E1C649-D307-42F4-AAE7-5E800E98B7A2}" srcOrd="0" destOrd="0" presId="urn:microsoft.com/office/officeart/2005/8/layout/process3"/>
    <dgm:cxn modelId="{387770D7-A578-43FC-A440-5010B576FB68}" type="presOf" srcId="{1B5A3935-5DA5-4826-A103-5A588BAE8522}" destId="{383A5F54-4A27-4326-A5C2-F37472D8CC3D}" srcOrd="1" destOrd="0" presId="urn:microsoft.com/office/officeart/2005/8/layout/process3"/>
    <dgm:cxn modelId="{7EAC963C-9012-4F4D-A06D-1F6CBAA5ECE9}" type="presOf" srcId="{0D0F0C01-C9F0-44A8-BE9E-170D7B1ABC50}" destId="{DDCC2243-73EF-463B-B8FB-5893D0055AC6}" srcOrd="0" destOrd="0" presId="urn:microsoft.com/office/officeart/2005/8/layout/process3"/>
    <dgm:cxn modelId="{0D6C47E7-D1C8-4701-BF22-10241E375027}" type="presOf" srcId="{602C25E6-E276-40C3-B530-09282234E7D1}" destId="{4D3DD13E-0FDD-4506-9722-91D10A1837E5}" srcOrd="0" destOrd="4" presId="urn:microsoft.com/office/officeart/2005/8/layout/process3"/>
    <dgm:cxn modelId="{29A0D46F-F202-46C7-8D55-9F76A39EC94E}" srcId="{5E25D091-D6F4-4228-950E-C9183A2F359F}" destId="{00AD9454-0E36-47F1-83DC-BA347AB7E4F2}" srcOrd="0" destOrd="0" parTransId="{E37B435C-F9DD-4010-992C-3B8DECEE68A8}" sibTransId="{0D0F0C01-C9F0-44A8-BE9E-170D7B1ABC50}"/>
    <dgm:cxn modelId="{57286C1D-961A-4D6A-8812-9A4056FE2E91}" srcId="{1BF1058F-9E52-4415-8838-C9BA2D5CD6B1}" destId="{08323FE4-D04C-4D3F-AC7E-7F6A53316A6D}" srcOrd="0" destOrd="0" parTransId="{F4D555E3-1C0F-4404-8F50-F78B6773C4FB}" sibTransId="{4F304752-844C-4D21-BAFE-8B1D6C2B3AFF}"/>
    <dgm:cxn modelId="{C08989A8-4A98-4395-9787-6C253965E82F}" type="presOf" srcId="{54B5EE6F-6537-4121-A09F-F09C3DDD8822}" destId="{3045DEEE-8298-4A94-BAC2-9E41B7705993}" srcOrd="0" destOrd="6" presId="urn:microsoft.com/office/officeart/2005/8/layout/process3"/>
    <dgm:cxn modelId="{6B9562D7-C818-4EB9-BAD4-4D83AF693BA4}" type="presOf" srcId="{0105CCA5-2699-454F-8C15-67C5280F4343}" destId="{3045DEEE-8298-4A94-BAC2-9E41B7705993}" srcOrd="0" destOrd="2" presId="urn:microsoft.com/office/officeart/2005/8/layout/process3"/>
    <dgm:cxn modelId="{981C0196-05B0-4052-A8FE-EA25C4D514A5}" type="presOf" srcId="{00AD9454-0E36-47F1-83DC-BA347AB7E4F2}" destId="{AFF8A75A-5238-4FB5-9A76-1A4B9E62B064}" srcOrd="1" destOrd="0" presId="urn:microsoft.com/office/officeart/2005/8/layout/process3"/>
    <dgm:cxn modelId="{578B05AD-636F-417E-91F8-AAF95C4A8395}" type="presOf" srcId="{3064CC1D-A747-4970-BB8C-11FA212962CB}" destId="{3045DEEE-8298-4A94-BAC2-9E41B7705993}" srcOrd="0" destOrd="8" presId="urn:microsoft.com/office/officeart/2005/8/layout/process3"/>
    <dgm:cxn modelId="{CD9B52E0-258D-4947-82FA-6F3679DFEA0A}" type="presOf" srcId="{00AD9454-0E36-47F1-83DC-BA347AB7E4F2}" destId="{143D35EF-0633-4540-BC95-8AFC644013A0}" srcOrd="0" destOrd="0" presId="urn:microsoft.com/office/officeart/2005/8/layout/process3"/>
    <dgm:cxn modelId="{6EBCF793-632C-4435-92DF-691B60169C0C}" type="presOf" srcId="{52525C6B-0701-48A8-B378-69B155011B55}" destId="{9D343202-65A9-4747-9D46-2508EAA210F5}" srcOrd="0" destOrd="4" presId="urn:microsoft.com/office/officeart/2005/8/layout/process3"/>
    <dgm:cxn modelId="{44A478EA-EBDD-483A-BAD4-DC729FEB74D6}" srcId="{1B5A3935-5DA5-4826-A103-5A588BAE8522}" destId="{001252BE-A007-46FF-A6E8-8385ADDC4F1B}" srcOrd="1" destOrd="0" parTransId="{2ADE1B8B-FB75-46C1-B343-0D4CD473D6E2}" sibTransId="{666C81A6-0D08-4DDB-858F-65CB252B07B5}"/>
    <dgm:cxn modelId="{07243E1D-A737-47AB-9E2D-BB324467895C}" type="presOf" srcId="{501C62EC-A97A-44F7-AF76-8BF33ADC261F}" destId="{4D3DD13E-0FDD-4506-9722-91D10A1837E5}" srcOrd="0" destOrd="2" presId="urn:microsoft.com/office/officeart/2005/8/layout/process3"/>
    <dgm:cxn modelId="{0D222CA2-3B63-48C7-9FEC-F2AE13756E49}" type="presParOf" srcId="{53F44AC6-F3C5-4C56-836D-9229A0F5726A}" destId="{7647A413-6AD0-45BB-A79B-A842D18D9879}" srcOrd="0" destOrd="0" presId="urn:microsoft.com/office/officeart/2005/8/layout/process3"/>
    <dgm:cxn modelId="{53B83164-10BC-4A9A-8390-A87B3CC4D513}" type="presParOf" srcId="{7647A413-6AD0-45BB-A79B-A842D18D9879}" destId="{143D35EF-0633-4540-BC95-8AFC644013A0}" srcOrd="0" destOrd="0" presId="urn:microsoft.com/office/officeart/2005/8/layout/process3"/>
    <dgm:cxn modelId="{A72F4E68-73CC-4199-A01F-D8D90AD090B0}" type="presParOf" srcId="{7647A413-6AD0-45BB-A79B-A842D18D9879}" destId="{AFF8A75A-5238-4FB5-9A76-1A4B9E62B064}" srcOrd="1" destOrd="0" presId="urn:microsoft.com/office/officeart/2005/8/layout/process3"/>
    <dgm:cxn modelId="{379B40A9-C8AF-4A25-8651-D1DD7A2E54D6}" type="presParOf" srcId="{7647A413-6AD0-45BB-A79B-A842D18D9879}" destId="{9D343202-65A9-4747-9D46-2508EAA210F5}" srcOrd="2" destOrd="0" presId="urn:microsoft.com/office/officeart/2005/8/layout/process3"/>
    <dgm:cxn modelId="{721F12E5-4D1A-44C7-8BEB-BB25CE3371A5}" type="presParOf" srcId="{53F44AC6-F3C5-4C56-836D-9229A0F5726A}" destId="{DDCC2243-73EF-463B-B8FB-5893D0055AC6}" srcOrd="1" destOrd="0" presId="urn:microsoft.com/office/officeart/2005/8/layout/process3"/>
    <dgm:cxn modelId="{1BCD8911-3384-4C18-89B6-CCDE89BBBEE0}" type="presParOf" srcId="{DDCC2243-73EF-463B-B8FB-5893D0055AC6}" destId="{2E66C3F6-34AC-4903-8B72-7A4B03605DD8}" srcOrd="0" destOrd="0" presId="urn:microsoft.com/office/officeart/2005/8/layout/process3"/>
    <dgm:cxn modelId="{E960DB37-5F1B-4D40-AE2C-2B2D9091619C}" type="presParOf" srcId="{53F44AC6-F3C5-4C56-836D-9229A0F5726A}" destId="{773A6054-94F8-4F8D-BCB8-C63909DC0761}" srcOrd="2" destOrd="0" presId="urn:microsoft.com/office/officeart/2005/8/layout/process3"/>
    <dgm:cxn modelId="{FC6B618C-50C0-4CC7-8BA6-728C65081B41}" type="presParOf" srcId="{773A6054-94F8-4F8D-BCB8-C63909DC0761}" destId="{657F61ED-D8A4-452E-9623-84238AFBA71C}" srcOrd="0" destOrd="0" presId="urn:microsoft.com/office/officeart/2005/8/layout/process3"/>
    <dgm:cxn modelId="{9295C086-E6A3-4277-BABD-AC733BA94A15}" type="presParOf" srcId="{773A6054-94F8-4F8D-BCB8-C63909DC0761}" destId="{383A5F54-4A27-4326-A5C2-F37472D8CC3D}" srcOrd="1" destOrd="0" presId="urn:microsoft.com/office/officeart/2005/8/layout/process3"/>
    <dgm:cxn modelId="{E7290244-DC44-48AC-95C2-88D634E01311}" type="presParOf" srcId="{773A6054-94F8-4F8D-BCB8-C63909DC0761}" destId="{4D3DD13E-0FDD-4506-9722-91D10A1837E5}" srcOrd="2" destOrd="0" presId="urn:microsoft.com/office/officeart/2005/8/layout/process3"/>
    <dgm:cxn modelId="{72BD0610-2146-46FA-8806-E4C6FAF436E4}" type="presParOf" srcId="{53F44AC6-F3C5-4C56-836D-9229A0F5726A}" destId="{77E1C649-D307-42F4-AAE7-5E800E98B7A2}" srcOrd="3" destOrd="0" presId="urn:microsoft.com/office/officeart/2005/8/layout/process3"/>
    <dgm:cxn modelId="{F2E1FBE2-69C1-44A3-A46F-A56C67165729}" type="presParOf" srcId="{77E1C649-D307-42F4-AAE7-5E800E98B7A2}" destId="{2DB6FA8F-1155-4137-BA94-421BFAEC6FD9}" srcOrd="0" destOrd="0" presId="urn:microsoft.com/office/officeart/2005/8/layout/process3"/>
    <dgm:cxn modelId="{717CE649-F77E-4E38-A775-1A809587D4CD}" type="presParOf" srcId="{53F44AC6-F3C5-4C56-836D-9229A0F5726A}" destId="{DCF1E3DE-B549-4D64-871B-144C9E56F458}" srcOrd="4" destOrd="0" presId="urn:microsoft.com/office/officeart/2005/8/layout/process3"/>
    <dgm:cxn modelId="{D27E272F-40A3-44B3-BC19-99A820ADDD43}" type="presParOf" srcId="{DCF1E3DE-B549-4D64-871B-144C9E56F458}" destId="{0AE9DFF6-3D33-4A21-8E49-98040C7806EB}" srcOrd="0" destOrd="0" presId="urn:microsoft.com/office/officeart/2005/8/layout/process3"/>
    <dgm:cxn modelId="{B4747B6E-3699-4989-92E8-7F45F434E9AC}" type="presParOf" srcId="{DCF1E3DE-B549-4D64-871B-144C9E56F458}" destId="{BBC550F4-4B4B-4A05-B5A6-3E70F0DB4218}" srcOrd="1" destOrd="0" presId="urn:microsoft.com/office/officeart/2005/8/layout/process3"/>
    <dgm:cxn modelId="{0D380271-5DDB-437C-96AD-0FB82C0BDBCD}" type="presParOf" srcId="{DCF1E3DE-B549-4D64-871B-144C9E56F458}" destId="{3045DEEE-8298-4A94-BAC2-9E41B770599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A28B24-A886-49A8-839D-6C3956D73D3C}" type="doc">
      <dgm:prSet loTypeId="urn:microsoft.com/office/officeart/2005/8/layout/vProcess5" loCatId="process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8C67A62-862F-4BF4-A5CF-9CE61806F8AF}">
      <dgm:prSet/>
      <dgm:spPr/>
      <dgm:t>
        <a:bodyPr/>
        <a:lstStyle/>
        <a:p>
          <a:pPr rtl="0"/>
          <a:r>
            <a:rPr lang="en-US" smtClean="0"/>
            <a:t>Online Instructor-led certification course – Start 24</a:t>
          </a:r>
          <a:r>
            <a:rPr lang="en-US" baseline="30000" smtClean="0"/>
            <a:t>th</a:t>
          </a:r>
          <a:r>
            <a:rPr lang="en-US" smtClean="0"/>
            <a:t> October to 30 November 2017</a:t>
          </a:r>
          <a:endParaRPr lang="en-US"/>
        </a:p>
      </dgm:t>
    </dgm:pt>
    <dgm:pt modelId="{DAD68225-FB56-45AF-B8B3-AE932B4E3299}" type="parTrans" cxnId="{0406769E-0F31-4267-92F6-D0FADB0112E3}">
      <dgm:prSet/>
      <dgm:spPr/>
      <dgm:t>
        <a:bodyPr/>
        <a:lstStyle/>
        <a:p>
          <a:endParaRPr lang="en-US"/>
        </a:p>
      </dgm:t>
    </dgm:pt>
    <dgm:pt modelId="{6184A691-31CE-4C20-B25B-209EEFF88A22}" type="sibTrans" cxnId="{0406769E-0F31-4267-92F6-D0FADB0112E3}">
      <dgm:prSet/>
      <dgm:spPr/>
      <dgm:t>
        <a:bodyPr/>
        <a:lstStyle/>
        <a:p>
          <a:endParaRPr lang="en-US"/>
        </a:p>
      </dgm:t>
    </dgm:pt>
    <dgm:pt modelId="{0D0D2938-985C-408E-B504-D80F177F00C3}">
      <dgm:prSet/>
      <dgm:spPr/>
      <dgm:t>
        <a:bodyPr/>
        <a:lstStyle/>
        <a:p>
          <a:pPr rtl="0"/>
          <a:r>
            <a:rPr lang="en-US" smtClean="0"/>
            <a:t>Classroom training at New Delhi – 28</a:t>
          </a:r>
          <a:r>
            <a:rPr lang="en-US" baseline="30000" smtClean="0"/>
            <a:t>th</a:t>
          </a:r>
          <a:r>
            <a:rPr lang="en-US" smtClean="0"/>
            <a:t> (Sat), 29</a:t>
          </a:r>
          <a:r>
            <a:rPr lang="en-US" baseline="30000" smtClean="0"/>
            <a:t>th</a:t>
          </a:r>
          <a:r>
            <a:rPr lang="en-US" smtClean="0"/>
            <a:t> (Sun) October and 5</a:t>
          </a:r>
          <a:r>
            <a:rPr lang="en-US" baseline="30000" smtClean="0"/>
            <a:t>th</a:t>
          </a:r>
          <a:r>
            <a:rPr lang="en-US" smtClean="0"/>
            <a:t> (Sun) November</a:t>
          </a:r>
          <a:endParaRPr lang="en-US"/>
        </a:p>
      </dgm:t>
    </dgm:pt>
    <dgm:pt modelId="{5E994B52-AC46-404F-925F-D0255E13943B}" type="parTrans" cxnId="{169EEC05-EB8C-4F0A-88AC-395B90C980A3}">
      <dgm:prSet/>
      <dgm:spPr/>
      <dgm:t>
        <a:bodyPr/>
        <a:lstStyle/>
        <a:p>
          <a:endParaRPr lang="en-US"/>
        </a:p>
      </dgm:t>
    </dgm:pt>
    <dgm:pt modelId="{339DAB26-220C-43FF-888A-41A731CBBB70}" type="sibTrans" cxnId="{169EEC05-EB8C-4F0A-88AC-395B90C980A3}">
      <dgm:prSet/>
      <dgm:spPr/>
      <dgm:t>
        <a:bodyPr/>
        <a:lstStyle/>
        <a:p>
          <a:endParaRPr lang="en-US"/>
        </a:p>
      </dgm:t>
    </dgm:pt>
    <dgm:pt modelId="{E2D49724-F671-4F43-8906-6ABD07C55886}">
      <dgm:prSet/>
      <dgm:spPr/>
      <dgm:t>
        <a:bodyPr/>
        <a:lstStyle/>
        <a:p>
          <a:pPr rtl="0"/>
          <a:r>
            <a:rPr lang="en-US" smtClean="0"/>
            <a:t>Classroom training at Mumbai – 28</a:t>
          </a:r>
          <a:r>
            <a:rPr lang="en-US" baseline="30000" smtClean="0"/>
            <a:t>th</a:t>
          </a:r>
          <a:r>
            <a:rPr lang="en-US" smtClean="0"/>
            <a:t> (Sat), 29</a:t>
          </a:r>
          <a:r>
            <a:rPr lang="en-US" baseline="30000" smtClean="0"/>
            <a:t>th</a:t>
          </a:r>
          <a:r>
            <a:rPr lang="en-US" smtClean="0"/>
            <a:t> (Sun) October and 5</a:t>
          </a:r>
          <a:r>
            <a:rPr lang="en-US" baseline="30000" smtClean="0"/>
            <a:t>th</a:t>
          </a:r>
          <a:r>
            <a:rPr lang="en-US" smtClean="0"/>
            <a:t> (Sun) November</a:t>
          </a:r>
          <a:endParaRPr lang="en-US"/>
        </a:p>
      </dgm:t>
    </dgm:pt>
    <dgm:pt modelId="{63AF9B70-40A3-4B9B-B889-65DDC73C830E}" type="parTrans" cxnId="{92EEAE59-E499-44C1-ABFB-42E8847C6364}">
      <dgm:prSet/>
      <dgm:spPr/>
      <dgm:t>
        <a:bodyPr/>
        <a:lstStyle/>
        <a:p>
          <a:endParaRPr lang="en-US"/>
        </a:p>
      </dgm:t>
    </dgm:pt>
    <dgm:pt modelId="{65B18A4E-65AD-41BA-AAEF-B23ACF6591B0}" type="sibTrans" cxnId="{92EEAE59-E499-44C1-ABFB-42E8847C6364}">
      <dgm:prSet/>
      <dgm:spPr/>
      <dgm:t>
        <a:bodyPr/>
        <a:lstStyle/>
        <a:p>
          <a:endParaRPr lang="en-US"/>
        </a:p>
      </dgm:t>
    </dgm:pt>
    <dgm:pt modelId="{546E4456-8E06-4F58-BC5A-56EAC21828E4}" type="pres">
      <dgm:prSet presAssocID="{75A28B24-A886-49A8-839D-6C3956D73D3C}" presName="outerComposite" presStyleCnt="0">
        <dgm:presLayoutVars>
          <dgm:chMax val="5"/>
          <dgm:dir/>
          <dgm:resizeHandles val="exact"/>
        </dgm:presLayoutVars>
      </dgm:prSet>
      <dgm:spPr/>
    </dgm:pt>
    <dgm:pt modelId="{F12BF490-9F50-43DC-B94A-926CC7F88409}" type="pres">
      <dgm:prSet presAssocID="{75A28B24-A886-49A8-839D-6C3956D73D3C}" presName="dummyMaxCanvas" presStyleCnt="0">
        <dgm:presLayoutVars/>
      </dgm:prSet>
      <dgm:spPr/>
    </dgm:pt>
    <dgm:pt modelId="{69A41870-656A-4894-8D31-481788F3E08F}" type="pres">
      <dgm:prSet presAssocID="{75A28B24-A886-49A8-839D-6C3956D73D3C}" presName="ThreeNodes_1" presStyleLbl="node1" presStyleIdx="0" presStyleCnt="3">
        <dgm:presLayoutVars>
          <dgm:bulletEnabled val="1"/>
        </dgm:presLayoutVars>
      </dgm:prSet>
      <dgm:spPr/>
    </dgm:pt>
    <dgm:pt modelId="{C86CBA98-3F9C-47E8-9F69-C62D5B89E2BB}" type="pres">
      <dgm:prSet presAssocID="{75A28B24-A886-49A8-839D-6C3956D73D3C}" presName="ThreeNodes_2" presStyleLbl="node1" presStyleIdx="1" presStyleCnt="3">
        <dgm:presLayoutVars>
          <dgm:bulletEnabled val="1"/>
        </dgm:presLayoutVars>
      </dgm:prSet>
      <dgm:spPr/>
    </dgm:pt>
    <dgm:pt modelId="{A50565BE-0197-4CCC-B622-2A9755EC2C30}" type="pres">
      <dgm:prSet presAssocID="{75A28B24-A886-49A8-839D-6C3956D73D3C}" presName="ThreeNodes_3" presStyleLbl="node1" presStyleIdx="2" presStyleCnt="3">
        <dgm:presLayoutVars>
          <dgm:bulletEnabled val="1"/>
        </dgm:presLayoutVars>
      </dgm:prSet>
      <dgm:spPr/>
    </dgm:pt>
    <dgm:pt modelId="{7E39B9F7-7D1D-4A73-B37C-BC079FC7EBE7}" type="pres">
      <dgm:prSet presAssocID="{75A28B24-A886-49A8-839D-6C3956D73D3C}" presName="ThreeConn_1-2" presStyleLbl="fgAccFollowNode1" presStyleIdx="0" presStyleCnt="2">
        <dgm:presLayoutVars>
          <dgm:bulletEnabled val="1"/>
        </dgm:presLayoutVars>
      </dgm:prSet>
      <dgm:spPr/>
    </dgm:pt>
    <dgm:pt modelId="{D121EE2C-533B-4A62-823B-F38A68B83008}" type="pres">
      <dgm:prSet presAssocID="{75A28B24-A886-49A8-839D-6C3956D73D3C}" presName="ThreeConn_2-3" presStyleLbl="fgAccFollowNode1" presStyleIdx="1" presStyleCnt="2">
        <dgm:presLayoutVars>
          <dgm:bulletEnabled val="1"/>
        </dgm:presLayoutVars>
      </dgm:prSet>
      <dgm:spPr/>
    </dgm:pt>
    <dgm:pt modelId="{07818E85-75ED-4E9B-99F6-F94A6E0DA1B4}" type="pres">
      <dgm:prSet presAssocID="{75A28B24-A886-49A8-839D-6C3956D73D3C}" presName="ThreeNodes_1_text" presStyleLbl="node1" presStyleIdx="2" presStyleCnt="3">
        <dgm:presLayoutVars>
          <dgm:bulletEnabled val="1"/>
        </dgm:presLayoutVars>
      </dgm:prSet>
      <dgm:spPr/>
    </dgm:pt>
    <dgm:pt modelId="{E6F03BEC-4889-4CE1-A28A-61E9DE712165}" type="pres">
      <dgm:prSet presAssocID="{75A28B24-A886-49A8-839D-6C3956D73D3C}" presName="ThreeNodes_2_text" presStyleLbl="node1" presStyleIdx="2" presStyleCnt="3">
        <dgm:presLayoutVars>
          <dgm:bulletEnabled val="1"/>
        </dgm:presLayoutVars>
      </dgm:prSet>
      <dgm:spPr/>
    </dgm:pt>
    <dgm:pt modelId="{A4F720DB-0DC7-4FB9-8028-8E04F3E95D36}" type="pres">
      <dgm:prSet presAssocID="{75A28B24-A886-49A8-839D-6C3956D73D3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406769E-0F31-4267-92F6-D0FADB0112E3}" srcId="{75A28B24-A886-49A8-839D-6C3956D73D3C}" destId="{38C67A62-862F-4BF4-A5CF-9CE61806F8AF}" srcOrd="0" destOrd="0" parTransId="{DAD68225-FB56-45AF-B8B3-AE932B4E3299}" sibTransId="{6184A691-31CE-4C20-B25B-209EEFF88A22}"/>
    <dgm:cxn modelId="{DFF4F43B-65DE-4642-8896-64477D771003}" type="presOf" srcId="{E2D49724-F671-4F43-8906-6ABD07C55886}" destId="{A4F720DB-0DC7-4FB9-8028-8E04F3E95D36}" srcOrd="1" destOrd="0" presId="urn:microsoft.com/office/officeart/2005/8/layout/vProcess5"/>
    <dgm:cxn modelId="{CB72AFE9-9D6B-4573-855B-E218D7D2C3A8}" type="presOf" srcId="{0D0D2938-985C-408E-B504-D80F177F00C3}" destId="{C86CBA98-3F9C-47E8-9F69-C62D5B89E2BB}" srcOrd="0" destOrd="0" presId="urn:microsoft.com/office/officeart/2005/8/layout/vProcess5"/>
    <dgm:cxn modelId="{D1AB1B43-B704-4FDA-A301-01659E42959C}" type="presOf" srcId="{38C67A62-862F-4BF4-A5CF-9CE61806F8AF}" destId="{07818E85-75ED-4E9B-99F6-F94A6E0DA1B4}" srcOrd="1" destOrd="0" presId="urn:microsoft.com/office/officeart/2005/8/layout/vProcess5"/>
    <dgm:cxn modelId="{3BBFED34-FF7A-4EC8-B830-B05AE3AAF703}" type="presOf" srcId="{0D0D2938-985C-408E-B504-D80F177F00C3}" destId="{E6F03BEC-4889-4CE1-A28A-61E9DE712165}" srcOrd="1" destOrd="0" presId="urn:microsoft.com/office/officeart/2005/8/layout/vProcess5"/>
    <dgm:cxn modelId="{8513D20C-A692-4093-882C-948AB7E2ED7D}" type="presOf" srcId="{6184A691-31CE-4C20-B25B-209EEFF88A22}" destId="{7E39B9F7-7D1D-4A73-B37C-BC079FC7EBE7}" srcOrd="0" destOrd="0" presId="urn:microsoft.com/office/officeart/2005/8/layout/vProcess5"/>
    <dgm:cxn modelId="{6E0EA30F-553F-48EF-A39E-A53BD9E46C84}" type="presOf" srcId="{339DAB26-220C-43FF-888A-41A731CBBB70}" destId="{D121EE2C-533B-4A62-823B-F38A68B83008}" srcOrd="0" destOrd="0" presId="urn:microsoft.com/office/officeart/2005/8/layout/vProcess5"/>
    <dgm:cxn modelId="{25AB823D-E741-47A2-BF2B-57D5196C8B4C}" type="presOf" srcId="{75A28B24-A886-49A8-839D-6C3956D73D3C}" destId="{546E4456-8E06-4F58-BC5A-56EAC21828E4}" srcOrd="0" destOrd="0" presId="urn:microsoft.com/office/officeart/2005/8/layout/vProcess5"/>
    <dgm:cxn modelId="{90C95671-D5D7-4479-B4A7-FA4C35153A6C}" type="presOf" srcId="{E2D49724-F671-4F43-8906-6ABD07C55886}" destId="{A50565BE-0197-4CCC-B622-2A9755EC2C30}" srcOrd="0" destOrd="0" presId="urn:microsoft.com/office/officeart/2005/8/layout/vProcess5"/>
    <dgm:cxn modelId="{1EB34961-A565-4F9E-A089-91B29DF9FF2C}" type="presOf" srcId="{38C67A62-862F-4BF4-A5CF-9CE61806F8AF}" destId="{69A41870-656A-4894-8D31-481788F3E08F}" srcOrd="0" destOrd="0" presId="urn:microsoft.com/office/officeart/2005/8/layout/vProcess5"/>
    <dgm:cxn modelId="{169EEC05-EB8C-4F0A-88AC-395B90C980A3}" srcId="{75A28B24-A886-49A8-839D-6C3956D73D3C}" destId="{0D0D2938-985C-408E-B504-D80F177F00C3}" srcOrd="1" destOrd="0" parTransId="{5E994B52-AC46-404F-925F-D0255E13943B}" sibTransId="{339DAB26-220C-43FF-888A-41A731CBBB70}"/>
    <dgm:cxn modelId="{92EEAE59-E499-44C1-ABFB-42E8847C6364}" srcId="{75A28B24-A886-49A8-839D-6C3956D73D3C}" destId="{E2D49724-F671-4F43-8906-6ABD07C55886}" srcOrd="2" destOrd="0" parTransId="{63AF9B70-40A3-4B9B-B889-65DDC73C830E}" sibTransId="{65B18A4E-65AD-41BA-AAEF-B23ACF6591B0}"/>
    <dgm:cxn modelId="{66CEA9ED-EC02-4AFB-A998-C2E3391E7638}" type="presParOf" srcId="{546E4456-8E06-4F58-BC5A-56EAC21828E4}" destId="{F12BF490-9F50-43DC-B94A-926CC7F88409}" srcOrd="0" destOrd="0" presId="urn:microsoft.com/office/officeart/2005/8/layout/vProcess5"/>
    <dgm:cxn modelId="{D2891310-EFB4-4FAC-BBFA-3821A5D67235}" type="presParOf" srcId="{546E4456-8E06-4F58-BC5A-56EAC21828E4}" destId="{69A41870-656A-4894-8D31-481788F3E08F}" srcOrd="1" destOrd="0" presId="urn:microsoft.com/office/officeart/2005/8/layout/vProcess5"/>
    <dgm:cxn modelId="{22ACD2C8-A4D1-4A88-91FF-8B88D88EA1CB}" type="presParOf" srcId="{546E4456-8E06-4F58-BC5A-56EAC21828E4}" destId="{C86CBA98-3F9C-47E8-9F69-C62D5B89E2BB}" srcOrd="2" destOrd="0" presId="urn:microsoft.com/office/officeart/2005/8/layout/vProcess5"/>
    <dgm:cxn modelId="{11076510-32DC-48DC-9157-F979C35F14FE}" type="presParOf" srcId="{546E4456-8E06-4F58-BC5A-56EAC21828E4}" destId="{A50565BE-0197-4CCC-B622-2A9755EC2C30}" srcOrd="3" destOrd="0" presId="urn:microsoft.com/office/officeart/2005/8/layout/vProcess5"/>
    <dgm:cxn modelId="{5CC2C139-9FBD-4C6D-85E5-391142F2AD19}" type="presParOf" srcId="{546E4456-8E06-4F58-BC5A-56EAC21828E4}" destId="{7E39B9F7-7D1D-4A73-B37C-BC079FC7EBE7}" srcOrd="4" destOrd="0" presId="urn:microsoft.com/office/officeart/2005/8/layout/vProcess5"/>
    <dgm:cxn modelId="{13B33B8C-E568-4E3F-97AF-32D026B5A2D0}" type="presParOf" srcId="{546E4456-8E06-4F58-BC5A-56EAC21828E4}" destId="{D121EE2C-533B-4A62-823B-F38A68B83008}" srcOrd="5" destOrd="0" presId="urn:microsoft.com/office/officeart/2005/8/layout/vProcess5"/>
    <dgm:cxn modelId="{BE9A52A9-378F-40DB-8BD1-4E9B75CBDF4D}" type="presParOf" srcId="{546E4456-8E06-4F58-BC5A-56EAC21828E4}" destId="{07818E85-75ED-4E9B-99F6-F94A6E0DA1B4}" srcOrd="6" destOrd="0" presId="urn:microsoft.com/office/officeart/2005/8/layout/vProcess5"/>
    <dgm:cxn modelId="{9AB8E1B0-CC65-4508-95A2-55F26393EF7D}" type="presParOf" srcId="{546E4456-8E06-4F58-BC5A-56EAC21828E4}" destId="{E6F03BEC-4889-4CE1-A28A-61E9DE712165}" srcOrd="7" destOrd="0" presId="urn:microsoft.com/office/officeart/2005/8/layout/vProcess5"/>
    <dgm:cxn modelId="{ED272F08-4F2F-4E18-AEE3-4A16BD598741}" type="presParOf" srcId="{546E4456-8E06-4F58-BC5A-56EAC21828E4}" destId="{A4F720DB-0DC7-4FB9-8028-8E04F3E95D3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0E652-A361-4D53-8B3E-27E3D70DD6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D0F6E6-A0F0-4027-A5C0-25315FE9CF8A}">
      <dgm:prSet/>
      <dgm:spPr/>
      <dgm:t>
        <a:bodyPr/>
        <a:lstStyle/>
        <a:p>
          <a:pPr rtl="0"/>
          <a:r>
            <a:rPr lang="en-US" smtClean="0"/>
            <a:t>Absorbed key content from the SPM 3</a:t>
          </a:r>
          <a:r>
            <a:rPr lang="en-US" baseline="30000" smtClean="0"/>
            <a:t>rd</a:t>
          </a:r>
          <a:r>
            <a:rPr lang="en-US" smtClean="0"/>
            <a:t> Edition, Appendix X3: categorization of programs (Strategic, Compliance Emergent) and program manager competencies.</a:t>
          </a:r>
          <a:endParaRPr lang="en-US"/>
        </a:p>
      </dgm:t>
    </dgm:pt>
    <dgm:pt modelId="{B9C9174A-F875-4BB0-9B12-55D32FAF0212}" type="parTrans" cxnId="{6F48AFDC-983C-4192-B7D5-0BBBC26BDB18}">
      <dgm:prSet/>
      <dgm:spPr/>
      <dgm:t>
        <a:bodyPr/>
        <a:lstStyle/>
        <a:p>
          <a:endParaRPr lang="en-US"/>
        </a:p>
      </dgm:t>
    </dgm:pt>
    <dgm:pt modelId="{2CE89E4E-6E19-4201-9073-B168381C1FA0}" type="sibTrans" cxnId="{6F48AFDC-983C-4192-B7D5-0BBBC26BDB18}">
      <dgm:prSet/>
      <dgm:spPr/>
      <dgm:t>
        <a:bodyPr/>
        <a:lstStyle/>
        <a:p>
          <a:endParaRPr lang="en-US"/>
        </a:p>
      </dgm:t>
    </dgm:pt>
    <dgm:pt modelId="{E3AFF4BD-F53F-4767-9420-0A6559FCC488}">
      <dgm:prSet/>
      <dgm:spPr/>
      <dgm:t>
        <a:bodyPr/>
        <a:lstStyle/>
        <a:p>
          <a:pPr rtl="0"/>
          <a:r>
            <a:rPr lang="en-US" smtClean="0"/>
            <a:t>Expanded the introduction to critical roles: program manager, program sponsor and program management office.</a:t>
          </a:r>
          <a:endParaRPr lang="en-US"/>
        </a:p>
      </dgm:t>
    </dgm:pt>
    <dgm:pt modelId="{32C46A31-F886-4652-B931-C6A3A5F4F04C}" type="parTrans" cxnId="{539EEC9A-3932-43FB-9CD4-B62BF33CE62E}">
      <dgm:prSet/>
      <dgm:spPr/>
      <dgm:t>
        <a:bodyPr/>
        <a:lstStyle/>
        <a:p>
          <a:endParaRPr lang="en-US"/>
        </a:p>
      </dgm:t>
    </dgm:pt>
    <dgm:pt modelId="{0C8FC992-2ECC-41B2-85B7-18E8554F41EF}" type="sibTrans" cxnId="{539EEC9A-3932-43FB-9CD4-B62BF33CE62E}">
      <dgm:prSet/>
      <dgm:spPr/>
      <dgm:t>
        <a:bodyPr/>
        <a:lstStyle/>
        <a:p>
          <a:endParaRPr lang="en-US"/>
        </a:p>
      </dgm:t>
    </dgm:pt>
    <dgm:pt modelId="{5001043E-CF8E-4F41-91DF-5DBB4398B99A}">
      <dgm:prSet/>
      <dgm:spPr/>
      <dgm:t>
        <a:bodyPr/>
        <a:lstStyle/>
        <a:p>
          <a:pPr rtl="0"/>
          <a:r>
            <a:rPr lang="en-US" smtClean="0"/>
            <a:t>Program component are now termed as projects, subsidiary program and other program-related activities.</a:t>
          </a:r>
          <a:endParaRPr lang="en-US"/>
        </a:p>
      </dgm:t>
    </dgm:pt>
    <dgm:pt modelId="{70F9B44C-C750-4568-9543-8E33360C5E4D}" type="parTrans" cxnId="{14DBB2FA-CECD-49E1-B861-0A9959B7E584}">
      <dgm:prSet/>
      <dgm:spPr/>
      <dgm:t>
        <a:bodyPr/>
        <a:lstStyle/>
        <a:p>
          <a:endParaRPr lang="en-US"/>
        </a:p>
      </dgm:t>
    </dgm:pt>
    <dgm:pt modelId="{B65B8FD3-ECB3-4BEB-9452-AFFDCDA38C01}" type="sibTrans" cxnId="{14DBB2FA-CECD-49E1-B861-0A9959B7E584}">
      <dgm:prSet/>
      <dgm:spPr/>
      <dgm:t>
        <a:bodyPr/>
        <a:lstStyle/>
        <a:p>
          <a:endParaRPr lang="en-US"/>
        </a:p>
      </dgm:t>
    </dgm:pt>
    <dgm:pt modelId="{85C34B16-49FB-4F25-AD03-21F089E34557}">
      <dgm:prSet/>
      <dgm:spPr/>
      <dgm:t>
        <a:bodyPr/>
        <a:lstStyle/>
        <a:p>
          <a:pPr rtl="0"/>
          <a:r>
            <a:rPr lang="en-US" dirty="0" smtClean="0"/>
            <a:t>Subprograms component are now referred as “</a:t>
          </a:r>
          <a:r>
            <a:rPr lang="en-US" b="1" dirty="0" smtClean="0">
              <a:solidFill>
                <a:srgbClr val="FF0000"/>
              </a:solidFill>
            </a:rPr>
            <a:t>Subsidiary</a:t>
          </a:r>
          <a:r>
            <a:rPr lang="en-US" dirty="0" smtClean="0"/>
            <a:t>” program and very good example given at page no. 4.</a:t>
          </a:r>
          <a:endParaRPr lang="en-US" dirty="0"/>
        </a:p>
      </dgm:t>
    </dgm:pt>
    <dgm:pt modelId="{F676BE71-AB75-4C16-883C-125A3FA90784}" type="parTrans" cxnId="{4D433881-E203-49D3-ADBE-A7FF23572AE5}">
      <dgm:prSet/>
      <dgm:spPr/>
      <dgm:t>
        <a:bodyPr/>
        <a:lstStyle/>
        <a:p>
          <a:endParaRPr lang="en-US"/>
        </a:p>
      </dgm:t>
    </dgm:pt>
    <dgm:pt modelId="{308E7B28-B13A-48EF-A88B-4709C45E0854}" type="sibTrans" cxnId="{4D433881-E203-49D3-ADBE-A7FF23572AE5}">
      <dgm:prSet/>
      <dgm:spPr/>
      <dgm:t>
        <a:bodyPr/>
        <a:lstStyle/>
        <a:p>
          <a:endParaRPr lang="en-US"/>
        </a:p>
      </dgm:t>
    </dgm:pt>
    <dgm:pt modelId="{7AF728AB-38D8-4B32-AB97-318E68BACF60}">
      <dgm:prSet/>
      <dgm:spPr/>
      <dgm:t>
        <a:bodyPr/>
        <a:lstStyle/>
        <a:p>
          <a:pPr rtl="0"/>
          <a:r>
            <a:rPr lang="en-US" dirty="0" smtClean="0"/>
            <a:t>Other work component are now referred as “</a:t>
          </a:r>
          <a:r>
            <a:rPr lang="en-US" b="1" dirty="0" smtClean="0">
              <a:solidFill>
                <a:srgbClr val="FF0000"/>
              </a:solidFill>
            </a:rPr>
            <a:t>program-related activities</a:t>
          </a:r>
          <a:r>
            <a:rPr lang="en-US" dirty="0" smtClean="0"/>
            <a:t>”</a:t>
          </a:r>
          <a:endParaRPr lang="en-US" dirty="0"/>
        </a:p>
      </dgm:t>
    </dgm:pt>
    <dgm:pt modelId="{15B8C859-CFE6-41B9-AC2B-27FE52AF351E}" type="parTrans" cxnId="{4E881156-F575-4129-BA60-AA3ADF823371}">
      <dgm:prSet/>
      <dgm:spPr/>
      <dgm:t>
        <a:bodyPr/>
        <a:lstStyle/>
        <a:p>
          <a:endParaRPr lang="en-US"/>
        </a:p>
      </dgm:t>
    </dgm:pt>
    <dgm:pt modelId="{CFE16660-05DA-417E-AB93-D6289120E7B1}" type="sibTrans" cxnId="{4E881156-F575-4129-BA60-AA3ADF823371}">
      <dgm:prSet/>
      <dgm:spPr/>
      <dgm:t>
        <a:bodyPr/>
        <a:lstStyle/>
        <a:p>
          <a:endParaRPr lang="en-US"/>
        </a:p>
      </dgm:t>
    </dgm:pt>
    <dgm:pt modelId="{BE949249-66CC-4199-877F-E57F547F0095}">
      <dgm:prSet/>
      <dgm:spPr/>
      <dgm:t>
        <a:bodyPr/>
        <a:lstStyle/>
        <a:p>
          <a:pPr rtl="0"/>
          <a:r>
            <a:rPr lang="en-US" dirty="0" smtClean="0"/>
            <a:t>Program Preparation sub-phase of Program Definition phase, now referred as </a:t>
          </a:r>
          <a:r>
            <a:rPr lang="en-US" dirty="0" smtClean="0">
              <a:solidFill>
                <a:srgbClr val="FF0000"/>
              </a:solidFill>
            </a:rPr>
            <a:t>“</a:t>
          </a:r>
          <a:r>
            <a:rPr lang="en-US" b="1" dirty="0" smtClean="0">
              <a:solidFill>
                <a:srgbClr val="FF0000"/>
              </a:solidFill>
            </a:rPr>
            <a:t>Program Planning</a:t>
          </a:r>
          <a:r>
            <a:rPr lang="en-US" dirty="0" smtClean="0"/>
            <a:t>” sub-phase. Refer Diagram 1-1. Program Life Cycle at page # 5.</a:t>
          </a:r>
          <a:endParaRPr lang="en-US" dirty="0"/>
        </a:p>
      </dgm:t>
    </dgm:pt>
    <dgm:pt modelId="{2DB734CF-265E-4B27-B9F4-57804D1662DC}" type="parTrans" cxnId="{7AB5E3DE-F1FF-47BA-930E-22C0E0C2CB9F}">
      <dgm:prSet/>
      <dgm:spPr/>
      <dgm:t>
        <a:bodyPr/>
        <a:lstStyle/>
        <a:p>
          <a:endParaRPr lang="en-US"/>
        </a:p>
      </dgm:t>
    </dgm:pt>
    <dgm:pt modelId="{AAF2E764-CE3B-467B-AFBF-BEEF138FD035}" type="sibTrans" cxnId="{7AB5E3DE-F1FF-47BA-930E-22C0E0C2CB9F}">
      <dgm:prSet/>
      <dgm:spPr/>
      <dgm:t>
        <a:bodyPr/>
        <a:lstStyle/>
        <a:p>
          <a:endParaRPr lang="en-US"/>
        </a:p>
      </dgm:t>
    </dgm:pt>
    <dgm:pt modelId="{8B7F357C-52A6-41DF-98B2-539956568B98}" type="pres">
      <dgm:prSet presAssocID="{8D70E652-A361-4D53-8B3E-27E3D70DD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A73A9-34C4-4565-A403-06F36EB5BA60}" type="pres">
      <dgm:prSet presAssocID="{61D0F6E6-A0F0-4027-A5C0-25315FE9CF8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2CA4D-53BC-4449-A9EE-069C0680B257}" type="pres">
      <dgm:prSet presAssocID="{2CE89E4E-6E19-4201-9073-B168381C1FA0}" presName="spacer" presStyleCnt="0"/>
      <dgm:spPr/>
    </dgm:pt>
    <dgm:pt modelId="{E6378207-60E3-42D4-856B-9C6E4F77AD95}" type="pres">
      <dgm:prSet presAssocID="{E3AFF4BD-F53F-4767-9420-0A6559FCC48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98588-D28E-4F9F-ACDB-3D6C22D3A704}" type="pres">
      <dgm:prSet presAssocID="{0C8FC992-2ECC-41B2-85B7-18E8554F41EF}" presName="spacer" presStyleCnt="0"/>
      <dgm:spPr/>
    </dgm:pt>
    <dgm:pt modelId="{079F8915-A726-4153-BD7A-5E471CA3A9A3}" type="pres">
      <dgm:prSet presAssocID="{5001043E-CF8E-4F41-91DF-5DBB4398B99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CDB49-91E2-46A4-9C6D-171C590BE53D}" type="pres">
      <dgm:prSet presAssocID="{B65B8FD3-ECB3-4BEB-9452-AFFDCDA38C01}" presName="spacer" presStyleCnt="0"/>
      <dgm:spPr/>
    </dgm:pt>
    <dgm:pt modelId="{BF064785-7F54-4108-820B-3E2ED8B95B62}" type="pres">
      <dgm:prSet presAssocID="{85C34B16-49FB-4F25-AD03-21F089E3455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4D3B5-2CAA-458D-9BBA-A3035B2E9946}" type="pres">
      <dgm:prSet presAssocID="{308E7B28-B13A-48EF-A88B-4709C45E0854}" presName="spacer" presStyleCnt="0"/>
      <dgm:spPr/>
    </dgm:pt>
    <dgm:pt modelId="{D598D3F3-5DA3-43EB-BBAD-1C7D97B665D2}" type="pres">
      <dgm:prSet presAssocID="{7AF728AB-38D8-4B32-AB97-318E68BACF6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A975-5D37-46A0-90A2-32211A1710E4}" type="pres">
      <dgm:prSet presAssocID="{CFE16660-05DA-417E-AB93-D6289120E7B1}" presName="spacer" presStyleCnt="0"/>
      <dgm:spPr/>
    </dgm:pt>
    <dgm:pt modelId="{83B62B06-F2F9-46EA-BBBB-672FC56D9B75}" type="pres">
      <dgm:prSet presAssocID="{BE949249-66CC-4199-877F-E57F547F009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48AFDC-983C-4192-B7D5-0BBBC26BDB18}" srcId="{8D70E652-A361-4D53-8B3E-27E3D70DD691}" destId="{61D0F6E6-A0F0-4027-A5C0-25315FE9CF8A}" srcOrd="0" destOrd="0" parTransId="{B9C9174A-F875-4BB0-9B12-55D32FAF0212}" sibTransId="{2CE89E4E-6E19-4201-9073-B168381C1FA0}"/>
    <dgm:cxn modelId="{F46121D8-E752-4F57-97C5-824271351EEA}" type="presOf" srcId="{7AF728AB-38D8-4B32-AB97-318E68BACF60}" destId="{D598D3F3-5DA3-43EB-BBAD-1C7D97B665D2}" srcOrd="0" destOrd="0" presId="urn:microsoft.com/office/officeart/2005/8/layout/vList2"/>
    <dgm:cxn modelId="{14DBB2FA-CECD-49E1-B861-0A9959B7E584}" srcId="{8D70E652-A361-4D53-8B3E-27E3D70DD691}" destId="{5001043E-CF8E-4F41-91DF-5DBB4398B99A}" srcOrd="2" destOrd="0" parTransId="{70F9B44C-C750-4568-9543-8E33360C5E4D}" sibTransId="{B65B8FD3-ECB3-4BEB-9452-AFFDCDA38C01}"/>
    <dgm:cxn modelId="{4D433881-E203-49D3-ADBE-A7FF23572AE5}" srcId="{8D70E652-A361-4D53-8B3E-27E3D70DD691}" destId="{85C34B16-49FB-4F25-AD03-21F089E34557}" srcOrd="3" destOrd="0" parTransId="{F676BE71-AB75-4C16-883C-125A3FA90784}" sibTransId="{308E7B28-B13A-48EF-A88B-4709C45E0854}"/>
    <dgm:cxn modelId="{4E881156-F575-4129-BA60-AA3ADF823371}" srcId="{8D70E652-A361-4D53-8B3E-27E3D70DD691}" destId="{7AF728AB-38D8-4B32-AB97-318E68BACF60}" srcOrd="4" destOrd="0" parTransId="{15B8C859-CFE6-41B9-AC2B-27FE52AF351E}" sibTransId="{CFE16660-05DA-417E-AB93-D6289120E7B1}"/>
    <dgm:cxn modelId="{8D82E78C-12FF-449D-B1EF-BC83ECBBCDEA}" type="presOf" srcId="{61D0F6E6-A0F0-4027-A5C0-25315FE9CF8A}" destId="{2A8A73A9-34C4-4565-A403-06F36EB5BA60}" srcOrd="0" destOrd="0" presId="urn:microsoft.com/office/officeart/2005/8/layout/vList2"/>
    <dgm:cxn modelId="{3F6B6C5F-E8D2-4A8E-9365-7BC862131E90}" type="presOf" srcId="{85C34B16-49FB-4F25-AD03-21F089E34557}" destId="{BF064785-7F54-4108-820B-3E2ED8B95B62}" srcOrd="0" destOrd="0" presId="urn:microsoft.com/office/officeart/2005/8/layout/vList2"/>
    <dgm:cxn modelId="{0C0B8527-90F0-4DA2-870C-A00E38A48969}" type="presOf" srcId="{5001043E-CF8E-4F41-91DF-5DBB4398B99A}" destId="{079F8915-A726-4153-BD7A-5E471CA3A9A3}" srcOrd="0" destOrd="0" presId="urn:microsoft.com/office/officeart/2005/8/layout/vList2"/>
    <dgm:cxn modelId="{C9D8C2FE-4F11-4AC1-927B-CAE5B8C6C27D}" type="presOf" srcId="{E3AFF4BD-F53F-4767-9420-0A6559FCC488}" destId="{E6378207-60E3-42D4-856B-9C6E4F77AD95}" srcOrd="0" destOrd="0" presId="urn:microsoft.com/office/officeart/2005/8/layout/vList2"/>
    <dgm:cxn modelId="{7AB5E3DE-F1FF-47BA-930E-22C0E0C2CB9F}" srcId="{8D70E652-A361-4D53-8B3E-27E3D70DD691}" destId="{BE949249-66CC-4199-877F-E57F547F0095}" srcOrd="5" destOrd="0" parTransId="{2DB734CF-265E-4B27-B9F4-57804D1662DC}" sibTransId="{AAF2E764-CE3B-467B-AFBF-BEEF138FD035}"/>
    <dgm:cxn modelId="{F6B8E8B7-A934-47A8-A09E-25F191890F12}" type="presOf" srcId="{8D70E652-A361-4D53-8B3E-27E3D70DD691}" destId="{8B7F357C-52A6-41DF-98B2-539956568B98}" srcOrd="0" destOrd="0" presId="urn:microsoft.com/office/officeart/2005/8/layout/vList2"/>
    <dgm:cxn modelId="{6AAC5542-1E26-40C1-8939-4031D594A8C7}" type="presOf" srcId="{BE949249-66CC-4199-877F-E57F547F0095}" destId="{83B62B06-F2F9-46EA-BBBB-672FC56D9B75}" srcOrd="0" destOrd="0" presId="urn:microsoft.com/office/officeart/2005/8/layout/vList2"/>
    <dgm:cxn modelId="{539EEC9A-3932-43FB-9CD4-B62BF33CE62E}" srcId="{8D70E652-A361-4D53-8B3E-27E3D70DD691}" destId="{E3AFF4BD-F53F-4767-9420-0A6559FCC488}" srcOrd="1" destOrd="0" parTransId="{32C46A31-F886-4652-B931-C6A3A5F4F04C}" sibTransId="{0C8FC992-2ECC-41B2-85B7-18E8554F41EF}"/>
    <dgm:cxn modelId="{CFAE01AB-61E3-4143-92DA-43C141438FED}" type="presParOf" srcId="{8B7F357C-52A6-41DF-98B2-539956568B98}" destId="{2A8A73A9-34C4-4565-A403-06F36EB5BA60}" srcOrd="0" destOrd="0" presId="urn:microsoft.com/office/officeart/2005/8/layout/vList2"/>
    <dgm:cxn modelId="{C6F2C242-D481-4311-9C4A-D50275810347}" type="presParOf" srcId="{8B7F357C-52A6-41DF-98B2-539956568B98}" destId="{17D2CA4D-53BC-4449-A9EE-069C0680B257}" srcOrd="1" destOrd="0" presId="urn:microsoft.com/office/officeart/2005/8/layout/vList2"/>
    <dgm:cxn modelId="{1CCD7F90-8C6F-40A6-9851-21747F1C4632}" type="presParOf" srcId="{8B7F357C-52A6-41DF-98B2-539956568B98}" destId="{E6378207-60E3-42D4-856B-9C6E4F77AD95}" srcOrd="2" destOrd="0" presId="urn:microsoft.com/office/officeart/2005/8/layout/vList2"/>
    <dgm:cxn modelId="{90F63487-74A5-4553-81C0-1AB6604D754F}" type="presParOf" srcId="{8B7F357C-52A6-41DF-98B2-539956568B98}" destId="{51998588-D28E-4F9F-ACDB-3D6C22D3A704}" srcOrd="3" destOrd="0" presId="urn:microsoft.com/office/officeart/2005/8/layout/vList2"/>
    <dgm:cxn modelId="{49221035-101A-4A72-8724-D5B765E0F620}" type="presParOf" srcId="{8B7F357C-52A6-41DF-98B2-539956568B98}" destId="{079F8915-A726-4153-BD7A-5E471CA3A9A3}" srcOrd="4" destOrd="0" presId="urn:microsoft.com/office/officeart/2005/8/layout/vList2"/>
    <dgm:cxn modelId="{2689F3E7-A284-429B-AE7E-02812824C41C}" type="presParOf" srcId="{8B7F357C-52A6-41DF-98B2-539956568B98}" destId="{513CDB49-91E2-46A4-9C6D-171C590BE53D}" srcOrd="5" destOrd="0" presId="urn:microsoft.com/office/officeart/2005/8/layout/vList2"/>
    <dgm:cxn modelId="{3FAE57DB-2C4B-410F-AFEA-A49E3098BD7B}" type="presParOf" srcId="{8B7F357C-52A6-41DF-98B2-539956568B98}" destId="{BF064785-7F54-4108-820B-3E2ED8B95B62}" srcOrd="6" destOrd="0" presId="urn:microsoft.com/office/officeart/2005/8/layout/vList2"/>
    <dgm:cxn modelId="{2E3C24CE-5AF4-454C-8B0F-4E6520326329}" type="presParOf" srcId="{8B7F357C-52A6-41DF-98B2-539956568B98}" destId="{DAF4D3B5-2CAA-458D-9BBA-A3035B2E9946}" srcOrd="7" destOrd="0" presId="urn:microsoft.com/office/officeart/2005/8/layout/vList2"/>
    <dgm:cxn modelId="{A271719E-1F8D-40CA-AF2F-58BB21D29D41}" type="presParOf" srcId="{8B7F357C-52A6-41DF-98B2-539956568B98}" destId="{D598D3F3-5DA3-43EB-BBAD-1C7D97B665D2}" srcOrd="8" destOrd="0" presId="urn:microsoft.com/office/officeart/2005/8/layout/vList2"/>
    <dgm:cxn modelId="{676D3AEB-0561-4353-9F76-EF11A17F9D46}" type="presParOf" srcId="{8B7F357C-52A6-41DF-98B2-539956568B98}" destId="{A9EAA975-5D37-46A0-90A2-32211A1710E4}" srcOrd="9" destOrd="0" presId="urn:microsoft.com/office/officeart/2005/8/layout/vList2"/>
    <dgm:cxn modelId="{CD28BC0F-3185-49B1-BB6F-4BD6A36AACF2}" type="presParOf" srcId="{8B7F357C-52A6-41DF-98B2-539956568B98}" destId="{83B62B06-F2F9-46EA-BBBB-672FC56D9B7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16738F-98B3-48B5-B314-228B0C55EA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898CC7-1DF6-4D47-9BAE-F6254CE2339B}">
      <dgm:prSet/>
      <dgm:spPr/>
      <dgm:t>
        <a:bodyPr/>
        <a:lstStyle/>
        <a:p>
          <a:pPr rtl="0"/>
          <a:r>
            <a:rPr lang="en-US" smtClean="0"/>
            <a:t>This Chapter has minor changes as follows.</a:t>
          </a:r>
          <a:endParaRPr lang="en-US"/>
        </a:p>
      </dgm:t>
    </dgm:pt>
    <dgm:pt modelId="{2E768A94-01BE-4FA1-BE1E-787140AA5D4A}" type="parTrans" cxnId="{8674CC1A-6FB1-4D64-97D2-AA192D33DBD5}">
      <dgm:prSet/>
      <dgm:spPr/>
      <dgm:t>
        <a:bodyPr/>
        <a:lstStyle/>
        <a:p>
          <a:endParaRPr lang="en-US"/>
        </a:p>
      </dgm:t>
    </dgm:pt>
    <dgm:pt modelId="{E31158D4-5872-48DA-A489-8ACB87F06B63}" type="sibTrans" cxnId="{8674CC1A-6FB1-4D64-97D2-AA192D33DBD5}">
      <dgm:prSet/>
      <dgm:spPr/>
      <dgm:t>
        <a:bodyPr/>
        <a:lstStyle/>
        <a:p>
          <a:endParaRPr lang="en-US"/>
        </a:p>
      </dgm:t>
    </dgm:pt>
    <dgm:pt modelId="{348321F4-C5FE-43B0-BB6D-14173A373C53}">
      <dgm:prSet/>
      <dgm:spPr/>
      <dgm:t>
        <a:bodyPr/>
        <a:lstStyle/>
        <a:p>
          <a:pPr rtl="0"/>
          <a:r>
            <a:rPr lang="en-US" smtClean="0"/>
            <a:t>Added a subsection on program complexity and interdependency.</a:t>
          </a:r>
          <a:endParaRPr lang="en-US"/>
        </a:p>
      </dgm:t>
    </dgm:pt>
    <dgm:pt modelId="{D94FAF42-F297-487A-B8AD-C792133D5C48}" type="parTrans" cxnId="{481406E6-7768-4729-9DF4-E58ABDB8F991}">
      <dgm:prSet/>
      <dgm:spPr/>
      <dgm:t>
        <a:bodyPr/>
        <a:lstStyle/>
        <a:p>
          <a:endParaRPr lang="en-US"/>
        </a:p>
      </dgm:t>
    </dgm:pt>
    <dgm:pt modelId="{0CDCFF34-4D14-47C2-8E76-4A1B34548D0D}" type="sibTrans" cxnId="{481406E6-7768-4729-9DF4-E58ABDB8F991}">
      <dgm:prSet/>
      <dgm:spPr/>
      <dgm:t>
        <a:bodyPr/>
        <a:lstStyle/>
        <a:p>
          <a:endParaRPr lang="en-US"/>
        </a:p>
      </dgm:t>
    </dgm:pt>
    <dgm:pt modelId="{8AFA9086-0773-4C35-B56E-8902CA486689}">
      <dgm:prSet/>
      <dgm:spPr/>
      <dgm:t>
        <a:bodyPr/>
        <a:lstStyle/>
        <a:p>
          <a:pPr rtl="0"/>
          <a:r>
            <a:rPr lang="en-US" smtClean="0"/>
            <a:t>Shifted introduction of program life cycle phases into section 7.</a:t>
          </a:r>
          <a:endParaRPr lang="en-US"/>
        </a:p>
      </dgm:t>
    </dgm:pt>
    <dgm:pt modelId="{116AEFF4-F970-4380-8805-3FC8B97604BB}" type="parTrans" cxnId="{D039E204-8211-4FC4-8332-E65AE853028E}">
      <dgm:prSet/>
      <dgm:spPr/>
      <dgm:t>
        <a:bodyPr/>
        <a:lstStyle/>
        <a:p>
          <a:endParaRPr lang="en-US"/>
        </a:p>
      </dgm:t>
    </dgm:pt>
    <dgm:pt modelId="{614D7F9F-C329-49B4-8496-40EDC0E5EF91}" type="sibTrans" cxnId="{D039E204-8211-4FC4-8332-E65AE853028E}">
      <dgm:prSet/>
      <dgm:spPr/>
      <dgm:t>
        <a:bodyPr/>
        <a:lstStyle/>
        <a:p>
          <a:endParaRPr lang="en-US"/>
        </a:p>
      </dgm:t>
    </dgm:pt>
    <dgm:pt modelId="{61F0E456-AAC9-4F1D-B420-2DFD2E86EE52}" type="pres">
      <dgm:prSet presAssocID="{8D16738F-98B3-48B5-B314-228B0C55EA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9D8DAE-F8F9-4EDF-A3E1-CA756D000F22}" type="pres">
      <dgm:prSet presAssocID="{D4898CC7-1DF6-4D47-9BAE-F6254CE2339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48C4B-4124-4DE8-A399-90EA0595BBBB}" type="pres">
      <dgm:prSet presAssocID="{E31158D4-5872-48DA-A489-8ACB87F06B63}" presName="spacer" presStyleCnt="0"/>
      <dgm:spPr/>
    </dgm:pt>
    <dgm:pt modelId="{E8905B19-35AA-4C93-8F08-96C5CD67E505}" type="pres">
      <dgm:prSet presAssocID="{348321F4-C5FE-43B0-BB6D-14173A373C5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EF1FA-C833-4807-B614-09BA51760BB2}" type="pres">
      <dgm:prSet presAssocID="{0CDCFF34-4D14-47C2-8E76-4A1B34548D0D}" presName="spacer" presStyleCnt="0"/>
      <dgm:spPr/>
    </dgm:pt>
    <dgm:pt modelId="{5EB497F2-B92F-4552-B85D-1D018684D1A3}" type="pres">
      <dgm:prSet presAssocID="{8AFA9086-0773-4C35-B56E-8902CA4866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74CC1A-6FB1-4D64-97D2-AA192D33DBD5}" srcId="{8D16738F-98B3-48B5-B314-228B0C55EAC7}" destId="{D4898CC7-1DF6-4D47-9BAE-F6254CE2339B}" srcOrd="0" destOrd="0" parTransId="{2E768A94-01BE-4FA1-BE1E-787140AA5D4A}" sibTransId="{E31158D4-5872-48DA-A489-8ACB87F06B63}"/>
    <dgm:cxn modelId="{F0074B66-649A-49C9-BAD1-7CD254F06989}" type="presOf" srcId="{8D16738F-98B3-48B5-B314-228B0C55EAC7}" destId="{61F0E456-AAC9-4F1D-B420-2DFD2E86EE52}" srcOrd="0" destOrd="0" presId="urn:microsoft.com/office/officeart/2005/8/layout/vList2"/>
    <dgm:cxn modelId="{94C04FE2-FAC3-4BD5-B7FC-D6EBF7280033}" type="presOf" srcId="{348321F4-C5FE-43B0-BB6D-14173A373C53}" destId="{E8905B19-35AA-4C93-8F08-96C5CD67E505}" srcOrd="0" destOrd="0" presId="urn:microsoft.com/office/officeart/2005/8/layout/vList2"/>
    <dgm:cxn modelId="{D039E204-8211-4FC4-8332-E65AE853028E}" srcId="{8D16738F-98B3-48B5-B314-228B0C55EAC7}" destId="{8AFA9086-0773-4C35-B56E-8902CA486689}" srcOrd="2" destOrd="0" parTransId="{116AEFF4-F970-4380-8805-3FC8B97604BB}" sibTransId="{614D7F9F-C329-49B4-8496-40EDC0E5EF91}"/>
    <dgm:cxn modelId="{481406E6-7768-4729-9DF4-E58ABDB8F991}" srcId="{8D16738F-98B3-48B5-B314-228B0C55EAC7}" destId="{348321F4-C5FE-43B0-BB6D-14173A373C53}" srcOrd="1" destOrd="0" parTransId="{D94FAF42-F297-487A-B8AD-C792133D5C48}" sibTransId="{0CDCFF34-4D14-47C2-8E76-4A1B34548D0D}"/>
    <dgm:cxn modelId="{584E42F3-C7AE-4F26-A524-EFD0399DCCDA}" type="presOf" srcId="{8AFA9086-0773-4C35-B56E-8902CA486689}" destId="{5EB497F2-B92F-4552-B85D-1D018684D1A3}" srcOrd="0" destOrd="0" presId="urn:microsoft.com/office/officeart/2005/8/layout/vList2"/>
    <dgm:cxn modelId="{50B3B5DE-ADE1-4E34-9B28-E537FCF4BAF0}" type="presOf" srcId="{D4898CC7-1DF6-4D47-9BAE-F6254CE2339B}" destId="{F99D8DAE-F8F9-4EDF-A3E1-CA756D000F22}" srcOrd="0" destOrd="0" presId="urn:microsoft.com/office/officeart/2005/8/layout/vList2"/>
    <dgm:cxn modelId="{F671D076-262A-43BB-A94B-19A2696B0AE2}" type="presParOf" srcId="{61F0E456-AAC9-4F1D-B420-2DFD2E86EE52}" destId="{F99D8DAE-F8F9-4EDF-A3E1-CA756D000F22}" srcOrd="0" destOrd="0" presId="urn:microsoft.com/office/officeart/2005/8/layout/vList2"/>
    <dgm:cxn modelId="{00895F24-F84C-4D84-9B43-A3FFF268313B}" type="presParOf" srcId="{61F0E456-AAC9-4F1D-B420-2DFD2E86EE52}" destId="{7A748C4B-4124-4DE8-A399-90EA0595BBBB}" srcOrd="1" destOrd="0" presId="urn:microsoft.com/office/officeart/2005/8/layout/vList2"/>
    <dgm:cxn modelId="{B3D107C9-237C-4DCF-B7F4-A2539AB7B87D}" type="presParOf" srcId="{61F0E456-AAC9-4F1D-B420-2DFD2E86EE52}" destId="{E8905B19-35AA-4C93-8F08-96C5CD67E505}" srcOrd="2" destOrd="0" presId="urn:microsoft.com/office/officeart/2005/8/layout/vList2"/>
    <dgm:cxn modelId="{BEB2851E-C7C5-4197-877C-6D5F1D6CEC01}" type="presParOf" srcId="{61F0E456-AAC9-4F1D-B420-2DFD2E86EE52}" destId="{DF9EF1FA-C833-4807-B614-09BA51760BB2}" srcOrd="3" destOrd="0" presId="urn:microsoft.com/office/officeart/2005/8/layout/vList2"/>
    <dgm:cxn modelId="{04B65E7D-87BA-4B66-B8FC-4AB556F27FF9}" type="presParOf" srcId="{61F0E456-AAC9-4F1D-B420-2DFD2E86EE52}" destId="{5EB497F2-B92F-4552-B85D-1D018684D1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412BE5-2914-41D6-978D-53B4B59737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91AA3E2-766E-4989-BFED-C9F342E8A45A}">
      <dgm:prSet/>
      <dgm:spPr/>
      <dgm:t>
        <a:bodyPr/>
        <a:lstStyle/>
        <a:p>
          <a:pPr rtl="0"/>
          <a:r>
            <a:rPr lang="en-US" smtClean="0"/>
            <a:t>Program Mandate document has been removed from this 4</a:t>
          </a:r>
          <a:r>
            <a:rPr lang="en-US" baseline="30000" smtClean="0"/>
            <a:t>th</a:t>
          </a:r>
          <a:r>
            <a:rPr lang="en-US" smtClean="0"/>
            <a:t> Edition.</a:t>
          </a:r>
          <a:endParaRPr lang="en-US"/>
        </a:p>
      </dgm:t>
    </dgm:pt>
    <dgm:pt modelId="{605BE58D-7A4A-45AD-B32E-2B0345895F0D}" type="parTrans" cxnId="{5D492A2B-7E7A-41B3-99AE-351A00ABE498}">
      <dgm:prSet/>
      <dgm:spPr/>
      <dgm:t>
        <a:bodyPr/>
        <a:lstStyle/>
        <a:p>
          <a:endParaRPr lang="en-US"/>
        </a:p>
      </dgm:t>
    </dgm:pt>
    <dgm:pt modelId="{F3940468-12D8-46B8-BE6D-497B63A8E5EA}" type="sibTrans" cxnId="{5D492A2B-7E7A-41B3-99AE-351A00ABE498}">
      <dgm:prSet/>
      <dgm:spPr/>
      <dgm:t>
        <a:bodyPr/>
        <a:lstStyle/>
        <a:p>
          <a:endParaRPr lang="en-US"/>
        </a:p>
      </dgm:t>
    </dgm:pt>
    <dgm:pt modelId="{0D4883CA-F881-4C75-BF31-64DCEC69B100}">
      <dgm:prSet/>
      <dgm:spPr/>
      <dgm:t>
        <a:bodyPr/>
        <a:lstStyle/>
        <a:p>
          <a:pPr rtl="0"/>
          <a:r>
            <a:rPr lang="en-US" smtClean="0"/>
            <a:t>Program Plan has also been removed from this 4</a:t>
          </a:r>
          <a:r>
            <a:rPr lang="en-US" baseline="30000" smtClean="0"/>
            <a:t>th</a:t>
          </a:r>
          <a:r>
            <a:rPr lang="en-US" smtClean="0"/>
            <a:t> Edition. Good exclusion.</a:t>
          </a:r>
          <a:endParaRPr lang="en-US"/>
        </a:p>
      </dgm:t>
    </dgm:pt>
    <dgm:pt modelId="{4ABBF8F2-06CC-4123-A979-07D13A4138B0}" type="parTrans" cxnId="{77940309-A640-4DE6-AA1B-E8C3934673F2}">
      <dgm:prSet/>
      <dgm:spPr/>
      <dgm:t>
        <a:bodyPr/>
        <a:lstStyle/>
        <a:p>
          <a:endParaRPr lang="en-US"/>
        </a:p>
      </dgm:t>
    </dgm:pt>
    <dgm:pt modelId="{584CD658-1CD0-4945-B4B6-D9042EB9AA3B}" type="sibTrans" cxnId="{77940309-A640-4DE6-AA1B-E8C3934673F2}">
      <dgm:prSet/>
      <dgm:spPr/>
      <dgm:t>
        <a:bodyPr/>
        <a:lstStyle/>
        <a:p>
          <a:endParaRPr lang="en-US"/>
        </a:p>
      </dgm:t>
    </dgm:pt>
    <dgm:pt modelId="{43E34C52-188E-4FAB-B24F-662EFB848BDE}">
      <dgm:prSet/>
      <dgm:spPr/>
      <dgm:t>
        <a:bodyPr/>
        <a:lstStyle/>
        <a:p>
          <a:pPr rtl="0"/>
          <a:r>
            <a:rPr lang="en-US" smtClean="0"/>
            <a:t>Program Charter now explicitly mentioned on this Program Strategy Alignment chapter.</a:t>
          </a:r>
          <a:endParaRPr lang="en-US"/>
        </a:p>
      </dgm:t>
    </dgm:pt>
    <dgm:pt modelId="{024EF5EE-62BE-4721-AFD7-2C9C4F0A4A18}" type="parTrans" cxnId="{690CFB76-DABD-40E2-9403-BD62EAEAD8D1}">
      <dgm:prSet/>
      <dgm:spPr/>
      <dgm:t>
        <a:bodyPr/>
        <a:lstStyle/>
        <a:p>
          <a:endParaRPr lang="en-US"/>
        </a:p>
      </dgm:t>
    </dgm:pt>
    <dgm:pt modelId="{95055343-D245-4D94-B0F2-33118DC4D593}" type="sibTrans" cxnId="{690CFB76-DABD-40E2-9403-BD62EAEAD8D1}">
      <dgm:prSet/>
      <dgm:spPr/>
      <dgm:t>
        <a:bodyPr/>
        <a:lstStyle/>
        <a:p>
          <a:endParaRPr lang="en-US"/>
        </a:p>
      </dgm:t>
    </dgm:pt>
    <dgm:pt modelId="{71FB15CD-C6AB-454F-B334-6A60DD19D7CD}">
      <dgm:prSet/>
      <dgm:spPr/>
      <dgm:t>
        <a:bodyPr/>
        <a:lstStyle/>
        <a:p>
          <a:pPr rtl="0"/>
          <a:r>
            <a:rPr lang="en-US" smtClean="0"/>
            <a:t>Better Diagram 3-2. Program Roadmap example given</a:t>
          </a:r>
          <a:endParaRPr lang="en-US"/>
        </a:p>
      </dgm:t>
    </dgm:pt>
    <dgm:pt modelId="{E927F9AF-E291-45E3-AC00-57C3DC797658}" type="parTrans" cxnId="{7327972D-1794-4B08-8699-5132D991D5AD}">
      <dgm:prSet/>
      <dgm:spPr/>
      <dgm:t>
        <a:bodyPr/>
        <a:lstStyle/>
        <a:p>
          <a:endParaRPr lang="en-US"/>
        </a:p>
      </dgm:t>
    </dgm:pt>
    <dgm:pt modelId="{CCD4D2F6-C33C-4D0D-B85A-5FB533C17594}" type="sibTrans" cxnId="{7327972D-1794-4B08-8699-5132D991D5AD}">
      <dgm:prSet/>
      <dgm:spPr/>
      <dgm:t>
        <a:bodyPr/>
        <a:lstStyle/>
        <a:p>
          <a:endParaRPr lang="en-US"/>
        </a:p>
      </dgm:t>
    </dgm:pt>
    <dgm:pt modelId="{90B10534-9A72-44CD-B303-9AC43DDA7508}">
      <dgm:prSet/>
      <dgm:spPr/>
      <dgm:t>
        <a:bodyPr/>
        <a:lstStyle/>
        <a:p>
          <a:pPr rtl="0"/>
          <a:r>
            <a:rPr lang="en-US" smtClean="0"/>
            <a:t>Happy to see section 3.5 Program Risk Management Strategy into this Chapter. Very valid inclusion.</a:t>
          </a:r>
          <a:endParaRPr lang="en-US"/>
        </a:p>
      </dgm:t>
    </dgm:pt>
    <dgm:pt modelId="{B89085D3-CA48-4774-ABDD-A920687877E7}" type="parTrans" cxnId="{E62EB6B0-847F-42F5-959C-C5AA7FF5236C}">
      <dgm:prSet/>
      <dgm:spPr/>
      <dgm:t>
        <a:bodyPr/>
        <a:lstStyle/>
        <a:p>
          <a:endParaRPr lang="en-US"/>
        </a:p>
      </dgm:t>
    </dgm:pt>
    <dgm:pt modelId="{C267C058-4685-4BF0-A2C4-81BC028A0D5F}" type="sibTrans" cxnId="{E62EB6B0-847F-42F5-959C-C5AA7FF5236C}">
      <dgm:prSet/>
      <dgm:spPr/>
      <dgm:t>
        <a:bodyPr/>
        <a:lstStyle/>
        <a:p>
          <a:endParaRPr lang="en-US"/>
        </a:p>
      </dgm:t>
    </dgm:pt>
    <dgm:pt modelId="{518A444E-D028-4A9D-854B-F7A2C21ADD1C}" type="pres">
      <dgm:prSet presAssocID="{49412BE5-2914-41D6-978D-53B4B59737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1CC382-3833-40DD-8049-B1DB543AF79D}" type="pres">
      <dgm:prSet presAssocID="{291AA3E2-766E-4989-BFED-C9F342E8A45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420BF-04D6-4128-92D4-91A57C309FD5}" type="pres">
      <dgm:prSet presAssocID="{F3940468-12D8-46B8-BE6D-497B63A8E5EA}" presName="spacer" presStyleCnt="0"/>
      <dgm:spPr/>
    </dgm:pt>
    <dgm:pt modelId="{0A4F78EA-7E6C-4128-8A1C-ADD93F0F800C}" type="pres">
      <dgm:prSet presAssocID="{0D4883CA-F881-4C75-BF31-64DCEC69B10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2F934-F577-4381-9B7A-BD9A290C3431}" type="pres">
      <dgm:prSet presAssocID="{584CD658-1CD0-4945-B4B6-D9042EB9AA3B}" presName="spacer" presStyleCnt="0"/>
      <dgm:spPr/>
    </dgm:pt>
    <dgm:pt modelId="{B5C69289-FBA7-49C4-B397-B6D6F4EE0C0C}" type="pres">
      <dgm:prSet presAssocID="{43E34C52-188E-4FAB-B24F-662EFB848BD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1A5D0-F121-42D9-8579-58F4368B2D6A}" type="pres">
      <dgm:prSet presAssocID="{95055343-D245-4D94-B0F2-33118DC4D593}" presName="spacer" presStyleCnt="0"/>
      <dgm:spPr/>
    </dgm:pt>
    <dgm:pt modelId="{962A9FF2-BF58-4778-B026-85E6A85CA198}" type="pres">
      <dgm:prSet presAssocID="{71FB15CD-C6AB-454F-B334-6A60DD19D7C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330B2-58A9-479F-9D60-D91085F476E4}" type="pres">
      <dgm:prSet presAssocID="{CCD4D2F6-C33C-4D0D-B85A-5FB533C17594}" presName="spacer" presStyleCnt="0"/>
      <dgm:spPr/>
    </dgm:pt>
    <dgm:pt modelId="{15C5CE71-A70C-43D2-AEC2-232CDA468DF3}" type="pres">
      <dgm:prSet presAssocID="{90B10534-9A72-44CD-B303-9AC43DDA75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7972D-1794-4B08-8699-5132D991D5AD}" srcId="{49412BE5-2914-41D6-978D-53B4B5973768}" destId="{71FB15CD-C6AB-454F-B334-6A60DD19D7CD}" srcOrd="3" destOrd="0" parTransId="{E927F9AF-E291-45E3-AC00-57C3DC797658}" sibTransId="{CCD4D2F6-C33C-4D0D-B85A-5FB533C17594}"/>
    <dgm:cxn modelId="{77940309-A640-4DE6-AA1B-E8C3934673F2}" srcId="{49412BE5-2914-41D6-978D-53B4B5973768}" destId="{0D4883CA-F881-4C75-BF31-64DCEC69B100}" srcOrd="1" destOrd="0" parTransId="{4ABBF8F2-06CC-4123-A979-07D13A4138B0}" sibTransId="{584CD658-1CD0-4945-B4B6-D9042EB9AA3B}"/>
    <dgm:cxn modelId="{5D492A2B-7E7A-41B3-99AE-351A00ABE498}" srcId="{49412BE5-2914-41D6-978D-53B4B5973768}" destId="{291AA3E2-766E-4989-BFED-C9F342E8A45A}" srcOrd="0" destOrd="0" parTransId="{605BE58D-7A4A-45AD-B32E-2B0345895F0D}" sibTransId="{F3940468-12D8-46B8-BE6D-497B63A8E5EA}"/>
    <dgm:cxn modelId="{E62EB6B0-847F-42F5-959C-C5AA7FF5236C}" srcId="{49412BE5-2914-41D6-978D-53B4B5973768}" destId="{90B10534-9A72-44CD-B303-9AC43DDA7508}" srcOrd="4" destOrd="0" parTransId="{B89085D3-CA48-4774-ABDD-A920687877E7}" sibTransId="{C267C058-4685-4BF0-A2C4-81BC028A0D5F}"/>
    <dgm:cxn modelId="{33E3FA0C-7E38-418E-A9AC-09B47B5458C8}" type="presOf" srcId="{0D4883CA-F881-4C75-BF31-64DCEC69B100}" destId="{0A4F78EA-7E6C-4128-8A1C-ADD93F0F800C}" srcOrd="0" destOrd="0" presId="urn:microsoft.com/office/officeart/2005/8/layout/vList2"/>
    <dgm:cxn modelId="{D464AC61-4B7D-4E2D-8C2B-C0749D1E1B0A}" type="presOf" srcId="{43E34C52-188E-4FAB-B24F-662EFB848BDE}" destId="{B5C69289-FBA7-49C4-B397-B6D6F4EE0C0C}" srcOrd="0" destOrd="0" presId="urn:microsoft.com/office/officeart/2005/8/layout/vList2"/>
    <dgm:cxn modelId="{CB5C2799-2E54-43F6-B45D-8E292E0A631D}" type="presOf" srcId="{291AA3E2-766E-4989-BFED-C9F342E8A45A}" destId="{461CC382-3833-40DD-8049-B1DB543AF79D}" srcOrd="0" destOrd="0" presId="urn:microsoft.com/office/officeart/2005/8/layout/vList2"/>
    <dgm:cxn modelId="{24F315A1-ADEF-458D-93FC-28A96550A486}" type="presOf" srcId="{49412BE5-2914-41D6-978D-53B4B5973768}" destId="{518A444E-D028-4A9D-854B-F7A2C21ADD1C}" srcOrd="0" destOrd="0" presId="urn:microsoft.com/office/officeart/2005/8/layout/vList2"/>
    <dgm:cxn modelId="{690CFB76-DABD-40E2-9403-BD62EAEAD8D1}" srcId="{49412BE5-2914-41D6-978D-53B4B5973768}" destId="{43E34C52-188E-4FAB-B24F-662EFB848BDE}" srcOrd="2" destOrd="0" parTransId="{024EF5EE-62BE-4721-AFD7-2C9C4F0A4A18}" sibTransId="{95055343-D245-4D94-B0F2-33118DC4D593}"/>
    <dgm:cxn modelId="{526F11CF-AB15-4F84-8485-66E3C7E0FF17}" type="presOf" srcId="{71FB15CD-C6AB-454F-B334-6A60DD19D7CD}" destId="{962A9FF2-BF58-4778-B026-85E6A85CA198}" srcOrd="0" destOrd="0" presId="urn:microsoft.com/office/officeart/2005/8/layout/vList2"/>
    <dgm:cxn modelId="{E89DC0C0-EA21-4333-B503-8B927DE6517A}" type="presOf" srcId="{90B10534-9A72-44CD-B303-9AC43DDA7508}" destId="{15C5CE71-A70C-43D2-AEC2-232CDA468DF3}" srcOrd="0" destOrd="0" presId="urn:microsoft.com/office/officeart/2005/8/layout/vList2"/>
    <dgm:cxn modelId="{8B0C7FBF-040E-4A76-9DE4-CBF07622D2D0}" type="presParOf" srcId="{518A444E-D028-4A9D-854B-F7A2C21ADD1C}" destId="{461CC382-3833-40DD-8049-B1DB543AF79D}" srcOrd="0" destOrd="0" presId="urn:microsoft.com/office/officeart/2005/8/layout/vList2"/>
    <dgm:cxn modelId="{9B169DA1-06E3-4DB4-8560-D6F3EA866042}" type="presParOf" srcId="{518A444E-D028-4A9D-854B-F7A2C21ADD1C}" destId="{D6E420BF-04D6-4128-92D4-91A57C309FD5}" srcOrd="1" destOrd="0" presId="urn:microsoft.com/office/officeart/2005/8/layout/vList2"/>
    <dgm:cxn modelId="{2396CB8E-734C-4FA0-97D5-44F3B6680FCA}" type="presParOf" srcId="{518A444E-D028-4A9D-854B-F7A2C21ADD1C}" destId="{0A4F78EA-7E6C-4128-8A1C-ADD93F0F800C}" srcOrd="2" destOrd="0" presId="urn:microsoft.com/office/officeart/2005/8/layout/vList2"/>
    <dgm:cxn modelId="{0CA78CD5-5B00-4F8E-9D80-C8C747DB9C2C}" type="presParOf" srcId="{518A444E-D028-4A9D-854B-F7A2C21ADD1C}" destId="{60D2F934-F577-4381-9B7A-BD9A290C3431}" srcOrd="3" destOrd="0" presId="urn:microsoft.com/office/officeart/2005/8/layout/vList2"/>
    <dgm:cxn modelId="{AEAB25E6-F440-47D3-BE82-BBDA7867FB32}" type="presParOf" srcId="{518A444E-D028-4A9D-854B-F7A2C21ADD1C}" destId="{B5C69289-FBA7-49C4-B397-B6D6F4EE0C0C}" srcOrd="4" destOrd="0" presId="urn:microsoft.com/office/officeart/2005/8/layout/vList2"/>
    <dgm:cxn modelId="{1949A7ED-F745-441D-8075-6CE30368D315}" type="presParOf" srcId="{518A444E-D028-4A9D-854B-F7A2C21ADD1C}" destId="{4051A5D0-F121-42D9-8579-58F4368B2D6A}" srcOrd="5" destOrd="0" presId="urn:microsoft.com/office/officeart/2005/8/layout/vList2"/>
    <dgm:cxn modelId="{C82C3048-6961-4915-A5D8-4EE84194F3DB}" type="presParOf" srcId="{518A444E-D028-4A9D-854B-F7A2C21ADD1C}" destId="{962A9FF2-BF58-4778-B026-85E6A85CA198}" srcOrd="6" destOrd="0" presId="urn:microsoft.com/office/officeart/2005/8/layout/vList2"/>
    <dgm:cxn modelId="{70DC1C91-A813-4D06-BA09-89D3E328C5B6}" type="presParOf" srcId="{518A444E-D028-4A9D-854B-F7A2C21ADD1C}" destId="{27B330B2-58A9-479F-9D60-D91085F476E4}" srcOrd="7" destOrd="0" presId="urn:microsoft.com/office/officeart/2005/8/layout/vList2"/>
    <dgm:cxn modelId="{544091B7-4B55-43F6-B163-D1E748D215DF}" type="presParOf" srcId="{518A444E-D028-4A9D-854B-F7A2C21ADD1C}" destId="{15C5CE71-A70C-43D2-AEC2-232CDA468D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A0C21D-4FA8-4362-834A-5AF28EC6C8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49DEFD-0310-40DA-858F-0FCE5C6BC5C6}">
      <dgm:prSet/>
      <dgm:spPr/>
      <dgm:t>
        <a:bodyPr/>
        <a:lstStyle/>
        <a:p>
          <a:pPr rtl="0"/>
          <a:r>
            <a:rPr lang="en-US" dirty="0" smtClean="0"/>
            <a:t>Least Changes but good changes in this Chapter.</a:t>
          </a:r>
          <a:endParaRPr lang="en-US" dirty="0"/>
        </a:p>
      </dgm:t>
    </dgm:pt>
    <dgm:pt modelId="{6C84ED0E-9E3C-4A08-8590-DE91F62AC6C2}" type="parTrans" cxnId="{8341F7CC-CB0F-419A-9026-FAC6274D749F}">
      <dgm:prSet/>
      <dgm:spPr/>
      <dgm:t>
        <a:bodyPr/>
        <a:lstStyle/>
        <a:p>
          <a:endParaRPr lang="en-US"/>
        </a:p>
      </dgm:t>
    </dgm:pt>
    <dgm:pt modelId="{E1347773-62FB-4135-8546-72123C46C5B0}" type="sibTrans" cxnId="{8341F7CC-CB0F-419A-9026-FAC6274D749F}">
      <dgm:prSet/>
      <dgm:spPr/>
      <dgm:t>
        <a:bodyPr/>
        <a:lstStyle/>
        <a:p>
          <a:endParaRPr lang="en-US"/>
        </a:p>
      </dgm:t>
    </dgm:pt>
    <dgm:pt modelId="{6CA669F4-5F7F-4378-BFE7-85DE6ECB372A}">
      <dgm:prSet/>
      <dgm:spPr/>
      <dgm:t>
        <a:bodyPr/>
        <a:lstStyle/>
        <a:p>
          <a:pPr rtl="0"/>
          <a:r>
            <a:rPr lang="en-US" dirty="0" smtClean="0"/>
            <a:t>Program Benefits Delivery phase, now referred as “</a:t>
          </a:r>
          <a:r>
            <a:rPr lang="en-US" b="1" dirty="0" smtClean="0"/>
            <a:t>Program Delivery</a:t>
          </a:r>
          <a:r>
            <a:rPr lang="en-US" dirty="0" smtClean="0"/>
            <a:t>” phase. Refer Diagram 4-1. Program Life Cycle and Program Benefits Life Cycle at page # 46.</a:t>
          </a:r>
          <a:endParaRPr lang="en-US" dirty="0"/>
        </a:p>
      </dgm:t>
    </dgm:pt>
    <dgm:pt modelId="{3C141AC7-B315-423D-AEEF-42564F85D559}" type="parTrans" cxnId="{E16237DD-DF1B-48D3-8228-B0D1E563A462}">
      <dgm:prSet/>
      <dgm:spPr/>
      <dgm:t>
        <a:bodyPr/>
        <a:lstStyle/>
        <a:p>
          <a:endParaRPr lang="en-US"/>
        </a:p>
      </dgm:t>
    </dgm:pt>
    <dgm:pt modelId="{C8689BB1-257E-4300-A5FD-862FC8A2EEA1}" type="sibTrans" cxnId="{E16237DD-DF1B-48D3-8228-B0D1E563A462}">
      <dgm:prSet/>
      <dgm:spPr/>
      <dgm:t>
        <a:bodyPr/>
        <a:lstStyle/>
        <a:p>
          <a:endParaRPr lang="en-US"/>
        </a:p>
      </dgm:t>
    </dgm:pt>
    <dgm:pt modelId="{DEED3C2A-39EC-430B-B440-9EDBEFA09CB3}">
      <dgm:prSet/>
      <dgm:spPr/>
      <dgm:t>
        <a:bodyPr/>
        <a:lstStyle/>
        <a:p>
          <a:pPr rtl="0"/>
          <a:r>
            <a:rPr lang="en-US" smtClean="0"/>
            <a:t>First Bullet point under Benefits Analysis and Planning now changed from “Derive and prioritize components” to “Derive and prioritize Benefits”. Very good change.</a:t>
          </a:r>
          <a:endParaRPr lang="en-US"/>
        </a:p>
      </dgm:t>
    </dgm:pt>
    <dgm:pt modelId="{E328457C-191C-4F0C-A7AC-304CD30889C6}" type="parTrans" cxnId="{ABF6A420-E356-4B17-B995-417DD6700080}">
      <dgm:prSet/>
      <dgm:spPr/>
      <dgm:t>
        <a:bodyPr/>
        <a:lstStyle/>
        <a:p>
          <a:endParaRPr lang="en-US"/>
        </a:p>
      </dgm:t>
    </dgm:pt>
    <dgm:pt modelId="{470EFABF-27FB-49D3-815A-4FB5D40E43DD}" type="sibTrans" cxnId="{ABF6A420-E356-4B17-B995-417DD6700080}">
      <dgm:prSet/>
      <dgm:spPr/>
      <dgm:t>
        <a:bodyPr/>
        <a:lstStyle/>
        <a:p>
          <a:endParaRPr lang="en-US"/>
        </a:p>
      </dgm:t>
    </dgm:pt>
    <dgm:pt modelId="{FDE34F7E-E566-4C92-B55D-8D9841080E2F}">
      <dgm:prSet/>
      <dgm:spPr/>
      <dgm:t>
        <a:bodyPr/>
        <a:lstStyle/>
        <a:p>
          <a:pPr rtl="0"/>
          <a:r>
            <a:rPr lang="en-US" smtClean="0"/>
            <a:t>Benefits Transition phase of Benefits Management now overlapping to Program Delivery phase.  Refer Figure 4-1.</a:t>
          </a:r>
          <a:endParaRPr lang="en-US"/>
        </a:p>
      </dgm:t>
    </dgm:pt>
    <dgm:pt modelId="{AA0FCC46-CB12-4569-8B21-0898FC1B7E28}" type="parTrans" cxnId="{30923B3D-57D7-447D-AA35-B1C4800EB3B9}">
      <dgm:prSet/>
      <dgm:spPr/>
      <dgm:t>
        <a:bodyPr/>
        <a:lstStyle/>
        <a:p>
          <a:endParaRPr lang="en-US"/>
        </a:p>
      </dgm:t>
    </dgm:pt>
    <dgm:pt modelId="{9BFE54BE-FD93-44EB-8C9C-3062299B5FDB}" type="sibTrans" cxnId="{30923B3D-57D7-447D-AA35-B1C4800EB3B9}">
      <dgm:prSet/>
      <dgm:spPr/>
      <dgm:t>
        <a:bodyPr/>
        <a:lstStyle/>
        <a:p>
          <a:endParaRPr lang="en-US"/>
        </a:p>
      </dgm:t>
    </dgm:pt>
    <dgm:pt modelId="{D9C09186-3A85-46BE-925A-6E82EA370295}">
      <dgm:prSet/>
      <dgm:spPr/>
      <dgm:t>
        <a:bodyPr/>
        <a:lstStyle/>
        <a:p>
          <a:pPr rtl="0"/>
          <a:r>
            <a:rPr lang="en-US" smtClean="0"/>
            <a:t>Benefits Sustainment phase of Benefits Management now overlapping to Program Closure phase.  Refer Figure 4-1.</a:t>
          </a:r>
          <a:endParaRPr lang="en-US"/>
        </a:p>
      </dgm:t>
    </dgm:pt>
    <dgm:pt modelId="{86F96B05-4F30-4A0A-AD14-DF83083ECC1D}" type="parTrans" cxnId="{BC41EC9A-CEEB-43E0-8156-D1093AE3360E}">
      <dgm:prSet/>
      <dgm:spPr/>
      <dgm:t>
        <a:bodyPr/>
        <a:lstStyle/>
        <a:p>
          <a:endParaRPr lang="en-US"/>
        </a:p>
      </dgm:t>
    </dgm:pt>
    <dgm:pt modelId="{282FF954-C743-4270-B16B-B839189E2D6B}" type="sibTrans" cxnId="{BC41EC9A-CEEB-43E0-8156-D1093AE3360E}">
      <dgm:prSet/>
      <dgm:spPr/>
      <dgm:t>
        <a:bodyPr/>
        <a:lstStyle/>
        <a:p>
          <a:endParaRPr lang="en-US"/>
        </a:p>
      </dgm:t>
    </dgm:pt>
    <dgm:pt modelId="{E0E77125-F257-4301-967F-8D79C37C027C}">
      <dgm:prSet/>
      <dgm:spPr/>
      <dgm:t>
        <a:bodyPr/>
        <a:lstStyle/>
        <a:p>
          <a:pPr rtl="0"/>
          <a:r>
            <a:rPr lang="en-US" dirty="0" smtClean="0"/>
            <a:t>Benefits Realization Plan now termed as Benefits Management Plan.</a:t>
          </a:r>
          <a:endParaRPr lang="en-US" dirty="0"/>
        </a:p>
      </dgm:t>
    </dgm:pt>
    <dgm:pt modelId="{3C5D0419-CB10-4F53-B151-2CD0D822D25F}" type="parTrans" cxnId="{A1576D02-0DFE-4517-90EB-A0861F5C94BC}">
      <dgm:prSet/>
      <dgm:spPr/>
      <dgm:t>
        <a:bodyPr/>
        <a:lstStyle/>
        <a:p>
          <a:endParaRPr lang="en-US"/>
        </a:p>
      </dgm:t>
    </dgm:pt>
    <dgm:pt modelId="{60E9F69F-B76A-46DE-BEAD-A7D22E4E6B41}" type="sibTrans" cxnId="{A1576D02-0DFE-4517-90EB-A0861F5C94BC}">
      <dgm:prSet/>
      <dgm:spPr/>
      <dgm:t>
        <a:bodyPr/>
        <a:lstStyle/>
        <a:p>
          <a:endParaRPr lang="en-US"/>
        </a:p>
      </dgm:t>
    </dgm:pt>
    <dgm:pt modelId="{4223BC80-A075-4F87-AED3-F4BEAD5EEC61}" type="pres">
      <dgm:prSet presAssocID="{E1A0C21D-4FA8-4362-834A-5AF28EC6C8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71C65A-6E0B-48A4-B902-9C5DA6150E89}" type="pres">
      <dgm:prSet presAssocID="{8249DEFD-0310-40DA-858F-0FCE5C6BC5C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30CFC-0015-4717-92B3-191C26637BF0}" type="pres">
      <dgm:prSet presAssocID="{E1347773-62FB-4135-8546-72123C46C5B0}" presName="spacer" presStyleCnt="0"/>
      <dgm:spPr/>
    </dgm:pt>
    <dgm:pt modelId="{70CDE578-1772-4538-964C-9B529132AA16}" type="pres">
      <dgm:prSet presAssocID="{6CA669F4-5F7F-4378-BFE7-85DE6ECB372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323FA-C98F-4FA4-B433-4AF70085EE93}" type="pres">
      <dgm:prSet presAssocID="{C8689BB1-257E-4300-A5FD-862FC8A2EEA1}" presName="spacer" presStyleCnt="0"/>
      <dgm:spPr/>
    </dgm:pt>
    <dgm:pt modelId="{F76C43EA-004D-48A3-B639-383CCD08DB8D}" type="pres">
      <dgm:prSet presAssocID="{E0E77125-F257-4301-967F-8D79C37C027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E3A67-FF7E-41DE-9A6F-0A58100A3AB3}" type="pres">
      <dgm:prSet presAssocID="{60E9F69F-B76A-46DE-BEAD-A7D22E4E6B41}" presName="spacer" presStyleCnt="0"/>
      <dgm:spPr/>
    </dgm:pt>
    <dgm:pt modelId="{D9BD4442-19DA-4384-8D47-EF1DF9D68A10}" type="pres">
      <dgm:prSet presAssocID="{DEED3C2A-39EC-430B-B440-9EDBEFA09CB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015D6-ADB9-4664-9268-36FBDBEC97D9}" type="pres">
      <dgm:prSet presAssocID="{470EFABF-27FB-49D3-815A-4FB5D40E43DD}" presName="spacer" presStyleCnt="0"/>
      <dgm:spPr/>
    </dgm:pt>
    <dgm:pt modelId="{2ADD6328-366D-4E95-A15D-42D7517A55D1}" type="pres">
      <dgm:prSet presAssocID="{FDE34F7E-E566-4C92-B55D-8D9841080E2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4694B-60DC-4771-97A8-C39ECD71A37B}" type="pres">
      <dgm:prSet presAssocID="{9BFE54BE-FD93-44EB-8C9C-3062299B5FDB}" presName="spacer" presStyleCnt="0"/>
      <dgm:spPr/>
    </dgm:pt>
    <dgm:pt modelId="{56833764-76FF-4716-87A7-E958765D71F9}" type="pres">
      <dgm:prSet presAssocID="{D9C09186-3A85-46BE-925A-6E82EA37029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23B3D-57D7-447D-AA35-B1C4800EB3B9}" srcId="{E1A0C21D-4FA8-4362-834A-5AF28EC6C8B3}" destId="{FDE34F7E-E566-4C92-B55D-8D9841080E2F}" srcOrd="4" destOrd="0" parTransId="{AA0FCC46-CB12-4569-8B21-0898FC1B7E28}" sibTransId="{9BFE54BE-FD93-44EB-8C9C-3062299B5FDB}"/>
    <dgm:cxn modelId="{389A5E9E-2CBB-4760-9F88-55C4AB25FCE7}" type="presOf" srcId="{DEED3C2A-39EC-430B-B440-9EDBEFA09CB3}" destId="{D9BD4442-19DA-4384-8D47-EF1DF9D68A10}" srcOrd="0" destOrd="0" presId="urn:microsoft.com/office/officeart/2005/8/layout/vList2"/>
    <dgm:cxn modelId="{1A2EC070-4F4D-4FA0-92C1-92AEAA7C2146}" type="presOf" srcId="{8249DEFD-0310-40DA-858F-0FCE5C6BC5C6}" destId="{7A71C65A-6E0B-48A4-B902-9C5DA6150E89}" srcOrd="0" destOrd="0" presId="urn:microsoft.com/office/officeart/2005/8/layout/vList2"/>
    <dgm:cxn modelId="{484AB5AD-0640-4E4E-AEA9-15907C764A2D}" type="presOf" srcId="{E1A0C21D-4FA8-4362-834A-5AF28EC6C8B3}" destId="{4223BC80-A075-4F87-AED3-F4BEAD5EEC61}" srcOrd="0" destOrd="0" presId="urn:microsoft.com/office/officeart/2005/8/layout/vList2"/>
    <dgm:cxn modelId="{BC41EC9A-CEEB-43E0-8156-D1093AE3360E}" srcId="{E1A0C21D-4FA8-4362-834A-5AF28EC6C8B3}" destId="{D9C09186-3A85-46BE-925A-6E82EA370295}" srcOrd="5" destOrd="0" parTransId="{86F96B05-4F30-4A0A-AD14-DF83083ECC1D}" sibTransId="{282FF954-C743-4270-B16B-B839189E2D6B}"/>
    <dgm:cxn modelId="{2D3A768F-2533-471C-8114-CC69A048DCED}" type="presOf" srcId="{D9C09186-3A85-46BE-925A-6E82EA370295}" destId="{56833764-76FF-4716-87A7-E958765D71F9}" srcOrd="0" destOrd="0" presId="urn:microsoft.com/office/officeart/2005/8/layout/vList2"/>
    <dgm:cxn modelId="{4BF28CCE-CA2B-4961-9806-362B570FB9EE}" type="presOf" srcId="{FDE34F7E-E566-4C92-B55D-8D9841080E2F}" destId="{2ADD6328-366D-4E95-A15D-42D7517A55D1}" srcOrd="0" destOrd="0" presId="urn:microsoft.com/office/officeart/2005/8/layout/vList2"/>
    <dgm:cxn modelId="{8341F7CC-CB0F-419A-9026-FAC6274D749F}" srcId="{E1A0C21D-4FA8-4362-834A-5AF28EC6C8B3}" destId="{8249DEFD-0310-40DA-858F-0FCE5C6BC5C6}" srcOrd="0" destOrd="0" parTransId="{6C84ED0E-9E3C-4A08-8590-DE91F62AC6C2}" sibTransId="{E1347773-62FB-4135-8546-72123C46C5B0}"/>
    <dgm:cxn modelId="{0BF72BF5-271B-4429-BF17-7C470B6E18D8}" type="presOf" srcId="{E0E77125-F257-4301-967F-8D79C37C027C}" destId="{F76C43EA-004D-48A3-B639-383CCD08DB8D}" srcOrd="0" destOrd="0" presId="urn:microsoft.com/office/officeart/2005/8/layout/vList2"/>
    <dgm:cxn modelId="{ABF6A420-E356-4B17-B995-417DD6700080}" srcId="{E1A0C21D-4FA8-4362-834A-5AF28EC6C8B3}" destId="{DEED3C2A-39EC-430B-B440-9EDBEFA09CB3}" srcOrd="3" destOrd="0" parTransId="{E328457C-191C-4F0C-A7AC-304CD30889C6}" sibTransId="{470EFABF-27FB-49D3-815A-4FB5D40E43DD}"/>
    <dgm:cxn modelId="{1FF04FFE-40DB-456F-AD91-38E63E49BC97}" type="presOf" srcId="{6CA669F4-5F7F-4378-BFE7-85DE6ECB372A}" destId="{70CDE578-1772-4538-964C-9B529132AA16}" srcOrd="0" destOrd="0" presId="urn:microsoft.com/office/officeart/2005/8/layout/vList2"/>
    <dgm:cxn modelId="{E16237DD-DF1B-48D3-8228-B0D1E563A462}" srcId="{E1A0C21D-4FA8-4362-834A-5AF28EC6C8B3}" destId="{6CA669F4-5F7F-4378-BFE7-85DE6ECB372A}" srcOrd="1" destOrd="0" parTransId="{3C141AC7-B315-423D-AEEF-42564F85D559}" sibTransId="{C8689BB1-257E-4300-A5FD-862FC8A2EEA1}"/>
    <dgm:cxn modelId="{A1576D02-0DFE-4517-90EB-A0861F5C94BC}" srcId="{E1A0C21D-4FA8-4362-834A-5AF28EC6C8B3}" destId="{E0E77125-F257-4301-967F-8D79C37C027C}" srcOrd="2" destOrd="0" parTransId="{3C5D0419-CB10-4F53-B151-2CD0D822D25F}" sibTransId="{60E9F69F-B76A-46DE-BEAD-A7D22E4E6B41}"/>
    <dgm:cxn modelId="{76DE1ED8-B2D0-47A5-9CA5-3303F2258C6B}" type="presParOf" srcId="{4223BC80-A075-4F87-AED3-F4BEAD5EEC61}" destId="{7A71C65A-6E0B-48A4-B902-9C5DA6150E89}" srcOrd="0" destOrd="0" presId="urn:microsoft.com/office/officeart/2005/8/layout/vList2"/>
    <dgm:cxn modelId="{95789FBD-EFC9-4C88-B3A3-7ACBDFF1FF06}" type="presParOf" srcId="{4223BC80-A075-4F87-AED3-F4BEAD5EEC61}" destId="{81F30CFC-0015-4717-92B3-191C26637BF0}" srcOrd="1" destOrd="0" presId="urn:microsoft.com/office/officeart/2005/8/layout/vList2"/>
    <dgm:cxn modelId="{87CE0326-097C-47D7-80AF-804EE01E2B31}" type="presParOf" srcId="{4223BC80-A075-4F87-AED3-F4BEAD5EEC61}" destId="{70CDE578-1772-4538-964C-9B529132AA16}" srcOrd="2" destOrd="0" presId="urn:microsoft.com/office/officeart/2005/8/layout/vList2"/>
    <dgm:cxn modelId="{C4CC03D8-9863-430A-AC16-89180D40FFBF}" type="presParOf" srcId="{4223BC80-A075-4F87-AED3-F4BEAD5EEC61}" destId="{1CD323FA-C98F-4FA4-B433-4AF70085EE93}" srcOrd="3" destOrd="0" presId="urn:microsoft.com/office/officeart/2005/8/layout/vList2"/>
    <dgm:cxn modelId="{E6FAE6F9-9E82-4F84-BCA8-76147579849F}" type="presParOf" srcId="{4223BC80-A075-4F87-AED3-F4BEAD5EEC61}" destId="{F76C43EA-004D-48A3-B639-383CCD08DB8D}" srcOrd="4" destOrd="0" presId="urn:microsoft.com/office/officeart/2005/8/layout/vList2"/>
    <dgm:cxn modelId="{2FA1A10A-5130-4B6C-9EC2-2125851E3971}" type="presParOf" srcId="{4223BC80-A075-4F87-AED3-F4BEAD5EEC61}" destId="{1EAE3A67-FF7E-41DE-9A6F-0A58100A3AB3}" srcOrd="5" destOrd="0" presId="urn:microsoft.com/office/officeart/2005/8/layout/vList2"/>
    <dgm:cxn modelId="{2CC4565A-E6CD-43FA-811B-4028D6EF8084}" type="presParOf" srcId="{4223BC80-A075-4F87-AED3-F4BEAD5EEC61}" destId="{D9BD4442-19DA-4384-8D47-EF1DF9D68A10}" srcOrd="6" destOrd="0" presId="urn:microsoft.com/office/officeart/2005/8/layout/vList2"/>
    <dgm:cxn modelId="{54C402C5-C336-48C5-8C0D-CAE0829BDF77}" type="presParOf" srcId="{4223BC80-A075-4F87-AED3-F4BEAD5EEC61}" destId="{C4E015D6-ADB9-4664-9268-36FBDBEC97D9}" srcOrd="7" destOrd="0" presId="urn:microsoft.com/office/officeart/2005/8/layout/vList2"/>
    <dgm:cxn modelId="{7EA0A8A0-6806-4F06-9063-C86B913AD46F}" type="presParOf" srcId="{4223BC80-A075-4F87-AED3-F4BEAD5EEC61}" destId="{2ADD6328-366D-4E95-A15D-42D7517A55D1}" srcOrd="8" destOrd="0" presId="urn:microsoft.com/office/officeart/2005/8/layout/vList2"/>
    <dgm:cxn modelId="{B1D71EFB-06B2-49EA-813F-DDCB8218B789}" type="presParOf" srcId="{4223BC80-A075-4F87-AED3-F4BEAD5EEC61}" destId="{82E4694B-60DC-4771-97A8-C39ECD71A37B}" srcOrd="9" destOrd="0" presId="urn:microsoft.com/office/officeart/2005/8/layout/vList2"/>
    <dgm:cxn modelId="{03188854-71CA-49F0-8820-AB8CF4180A3A}" type="presParOf" srcId="{4223BC80-A075-4F87-AED3-F4BEAD5EEC61}" destId="{56833764-76FF-4716-87A7-E958765D71F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13DDF5-F829-42BC-9FA2-2CF7DDE3A6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799025-0B88-4630-89DB-03C6417167E4}">
      <dgm:prSet/>
      <dgm:spPr/>
      <dgm:t>
        <a:bodyPr/>
        <a:lstStyle/>
        <a:p>
          <a:pPr rtl="0"/>
          <a:r>
            <a:rPr lang="en-US" smtClean="0"/>
            <a:t>This Chapter has minor changes as follows.</a:t>
          </a:r>
          <a:endParaRPr lang="en-US"/>
        </a:p>
      </dgm:t>
    </dgm:pt>
    <dgm:pt modelId="{190DA72E-91C2-4CE6-84A2-419E969ABA76}" type="parTrans" cxnId="{2D023CDD-7B7C-4322-B7CE-7D4D8CE575AD}">
      <dgm:prSet/>
      <dgm:spPr/>
      <dgm:t>
        <a:bodyPr/>
        <a:lstStyle/>
        <a:p>
          <a:endParaRPr lang="en-US"/>
        </a:p>
      </dgm:t>
    </dgm:pt>
    <dgm:pt modelId="{B8CA9F90-0BD2-44BA-B906-CBBA730A3166}" type="sibTrans" cxnId="{2D023CDD-7B7C-4322-B7CE-7D4D8CE575AD}">
      <dgm:prSet/>
      <dgm:spPr/>
      <dgm:t>
        <a:bodyPr/>
        <a:lstStyle/>
        <a:p>
          <a:endParaRPr lang="en-US"/>
        </a:p>
      </dgm:t>
    </dgm:pt>
    <dgm:pt modelId="{2DFE23C5-ECAD-477F-A0C8-652DC1E225A0}">
      <dgm:prSet/>
      <dgm:spPr/>
      <dgm:t>
        <a:bodyPr/>
        <a:lstStyle/>
        <a:p>
          <a:pPr rtl="0"/>
          <a:r>
            <a:rPr lang="en-US" smtClean="0"/>
            <a:t>Program Governance Board are now prominently termed as “Program Steering Committee”</a:t>
          </a:r>
          <a:endParaRPr lang="en-US"/>
        </a:p>
      </dgm:t>
    </dgm:pt>
    <dgm:pt modelId="{A679CAF4-75C4-4D0B-8631-8D8A6A63B2D9}" type="parTrans" cxnId="{4E29F311-C243-4331-942F-5B4D7F0C84C8}">
      <dgm:prSet/>
      <dgm:spPr/>
      <dgm:t>
        <a:bodyPr/>
        <a:lstStyle/>
        <a:p>
          <a:endParaRPr lang="en-US"/>
        </a:p>
      </dgm:t>
    </dgm:pt>
    <dgm:pt modelId="{9982F7CD-0B9E-495C-BE8A-769D76009FF3}" type="sibTrans" cxnId="{4E29F311-C243-4331-942F-5B4D7F0C84C8}">
      <dgm:prSet/>
      <dgm:spPr/>
      <dgm:t>
        <a:bodyPr/>
        <a:lstStyle/>
        <a:p>
          <a:endParaRPr lang="en-US"/>
        </a:p>
      </dgm:t>
    </dgm:pt>
    <dgm:pt modelId="{4A54B6EB-520D-4276-AF3D-15AEBF3828A4}">
      <dgm:prSet/>
      <dgm:spPr/>
      <dgm:t>
        <a:bodyPr/>
        <a:lstStyle/>
        <a:p>
          <a:pPr rtl="0"/>
          <a:r>
            <a:rPr lang="en-US" smtClean="0"/>
            <a:t>Stakeholder analysis now become an Important Program Stakeholder activity and mentioned as Section 5.2. Good change.</a:t>
          </a:r>
          <a:endParaRPr lang="en-US"/>
        </a:p>
      </dgm:t>
    </dgm:pt>
    <dgm:pt modelId="{9F2221F4-688E-42A8-BE0F-70801A16800C}" type="parTrans" cxnId="{E10C64B9-5EAD-48DF-96F9-312ABD12B2BE}">
      <dgm:prSet/>
      <dgm:spPr/>
      <dgm:t>
        <a:bodyPr/>
        <a:lstStyle/>
        <a:p>
          <a:endParaRPr lang="en-US"/>
        </a:p>
      </dgm:t>
    </dgm:pt>
    <dgm:pt modelId="{475D372F-C44D-48EF-90F1-F183CC4B06F9}" type="sibTrans" cxnId="{E10C64B9-5EAD-48DF-96F9-312ABD12B2BE}">
      <dgm:prSet/>
      <dgm:spPr/>
      <dgm:t>
        <a:bodyPr/>
        <a:lstStyle/>
        <a:p>
          <a:endParaRPr lang="en-US"/>
        </a:p>
      </dgm:t>
    </dgm:pt>
    <dgm:pt modelId="{5AEF48CC-2914-49E1-83B5-C7385A2C88C7}">
      <dgm:prSet/>
      <dgm:spPr/>
      <dgm:t>
        <a:bodyPr/>
        <a:lstStyle/>
        <a:p>
          <a:pPr rtl="0"/>
          <a:r>
            <a:rPr lang="en-US" smtClean="0"/>
            <a:t>Expanded to address program stakeholder mapping and program stakeholder communication. Refer section 5.5 at page # 66.</a:t>
          </a:r>
          <a:endParaRPr lang="en-US"/>
        </a:p>
      </dgm:t>
    </dgm:pt>
    <dgm:pt modelId="{5262D52E-4A47-4D5A-8D63-004903E92F5D}" type="parTrans" cxnId="{A08214AF-FBE9-42B3-A323-F50E0B8B277E}">
      <dgm:prSet/>
      <dgm:spPr/>
      <dgm:t>
        <a:bodyPr/>
        <a:lstStyle/>
        <a:p>
          <a:endParaRPr lang="en-US"/>
        </a:p>
      </dgm:t>
    </dgm:pt>
    <dgm:pt modelId="{8C8374E1-338A-460E-A486-22DE93EC9815}" type="sibTrans" cxnId="{A08214AF-FBE9-42B3-A323-F50E0B8B277E}">
      <dgm:prSet/>
      <dgm:spPr/>
      <dgm:t>
        <a:bodyPr/>
        <a:lstStyle/>
        <a:p>
          <a:endParaRPr lang="en-US"/>
        </a:p>
      </dgm:t>
    </dgm:pt>
    <dgm:pt modelId="{5E49415C-9521-4011-A0DC-B6A626A901F6}" type="pres">
      <dgm:prSet presAssocID="{E413DDF5-F829-42BC-9FA2-2CF7DDE3A6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610C24-558A-49F0-8564-F73575FAD139}" type="pres">
      <dgm:prSet presAssocID="{F1799025-0B88-4630-89DB-03C6417167E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B3214-CEDE-4073-A30A-9FE32EC47FFF}" type="pres">
      <dgm:prSet presAssocID="{B8CA9F90-0BD2-44BA-B906-CBBA730A3166}" presName="spacer" presStyleCnt="0"/>
      <dgm:spPr/>
    </dgm:pt>
    <dgm:pt modelId="{B4C92A53-4AF4-4EB0-87B5-8213C470BC7E}" type="pres">
      <dgm:prSet presAssocID="{2DFE23C5-ECAD-477F-A0C8-652DC1E225A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3B357-9EAA-4DC8-8B70-E554E6A34380}" type="pres">
      <dgm:prSet presAssocID="{9982F7CD-0B9E-495C-BE8A-769D76009FF3}" presName="spacer" presStyleCnt="0"/>
      <dgm:spPr/>
    </dgm:pt>
    <dgm:pt modelId="{75560F87-4084-4ADA-979C-DD620B8F04C1}" type="pres">
      <dgm:prSet presAssocID="{4A54B6EB-520D-4276-AF3D-15AEBF3828A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B5ADC-49E0-4E03-9C47-92DC5390637E}" type="pres">
      <dgm:prSet presAssocID="{475D372F-C44D-48EF-90F1-F183CC4B06F9}" presName="spacer" presStyleCnt="0"/>
      <dgm:spPr/>
    </dgm:pt>
    <dgm:pt modelId="{333CB622-624E-4D4D-BB62-89100B3333E3}" type="pres">
      <dgm:prSet presAssocID="{5AEF48CC-2914-49E1-83B5-C7385A2C88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023CDD-7B7C-4322-B7CE-7D4D8CE575AD}" srcId="{E413DDF5-F829-42BC-9FA2-2CF7DDE3A6E1}" destId="{F1799025-0B88-4630-89DB-03C6417167E4}" srcOrd="0" destOrd="0" parTransId="{190DA72E-91C2-4CE6-84A2-419E969ABA76}" sibTransId="{B8CA9F90-0BD2-44BA-B906-CBBA730A3166}"/>
    <dgm:cxn modelId="{7CBCE1B5-C90A-45B2-A8E2-B247285B61CF}" type="presOf" srcId="{4A54B6EB-520D-4276-AF3D-15AEBF3828A4}" destId="{75560F87-4084-4ADA-979C-DD620B8F04C1}" srcOrd="0" destOrd="0" presId="urn:microsoft.com/office/officeart/2005/8/layout/vList2"/>
    <dgm:cxn modelId="{57537E19-1A61-4708-9253-21C9270D0B29}" type="presOf" srcId="{E413DDF5-F829-42BC-9FA2-2CF7DDE3A6E1}" destId="{5E49415C-9521-4011-A0DC-B6A626A901F6}" srcOrd="0" destOrd="0" presId="urn:microsoft.com/office/officeart/2005/8/layout/vList2"/>
    <dgm:cxn modelId="{4E29F311-C243-4331-942F-5B4D7F0C84C8}" srcId="{E413DDF5-F829-42BC-9FA2-2CF7DDE3A6E1}" destId="{2DFE23C5-ECAD-477F-A0C8-652DC1E225A0}" srcOrd="1" destOrd="0" parTransId="{A679CAF4-75C4-4D0B-8631-8D8A6A63B2D9}" sibTransId="{9982F7CD-0B9E-495C-BE8A-769D76009FF3}"/>
    <dgm:cxn modelId="{05B0F261-0133-420F-ABB4-D397B5C55A2D}" type="presOf" srcId="{5AEF48CC-2914-49E1-83B5-C7385A2C88C7}" destId="{333CB622-624E-4D4D-BB62-89100B3333E3}" srcOrd="0" destOrd="0" presId="urn:microsoft.com/office/officeart/2005/8/layout/vList2"/>
    <dgm:cxn modelId="{A08214AF-FBE9-42B3-A323-F50E0B8B277E}" srcId="{E413DDF5-F829-42BC-9FA2-2CF7DDE3A6E1}" destId="{5AEF48CC-2914-49E1-83B5-C7385A2C88C7}" srcOrd="3" destOrd="0" parTransId="{5262D52E-4A47-4D5A-8D63-004903E92F5D}" sibTransId="{8C8374E1-338A-460E-A486-22DE93EC9815}"/>
    <dgm:cxn modelId="{F0957F36-A6BE-45F2-B83F-0889812FD844}" type="presOf" srcId="{F1799025-0B88-4630-89DB-03C6417167E4}" destId="{C9610C24-558A-49F0-8564-F73575FAD139}" srcOrd="0" destOrd="0" presId="urn:microsoft.com/office/officeart/2005/8/layout/vList2"/>
    <dgm:cxn modelId="{703B8CA1-096F-4902-86CC-268E74A26169}" type="presOf" srcId="{2DFE23C5-ECAD-477F-A0C8-652DC1E225A0}" destId="{B4C92A53-4AF4-4EB0-87B5-8213C470BC7E}" srcOrd="0" destOrd="0" presId="urn:microsoft.com/office/officeart/2005/8/layout/vList2"/>
    <dgm:cxn modelId="{E10C64B9-5EAD-48DF-96F9-312ABD12B2BE}" srcId="{E413DDF5-F829-42BC-9FA2-2CF7DDE3A6E1}" destId="{4A54B6EB-520D-4276-AF3D-15AEBF3828A4}" srcOrd="2" destOrd="0" parTransId="{9F2221F4-688E-42A8-BE0F-70801A16800C}" sibTransId="{475D372F-C44D-48EF-90F1-F183CC4B06F9}"/>
    <dgm:cxn modelId="{F5228B9B-C0EF-4E1E-9908-49ABD5288737}" type="presParOf" srcId="{5E49415C-9521-4011-A0DC-B6A626A901F6}" destId="{C9610C24-558A-49F0-8564-F73575FAD139}" srcOrd="0" destOrd="0" presId="urn:microsoft.com/office/officeart/2005/8/layout/vList2"/>
    <dgm:cxn modelId="{49B1D1A3-F8F7-41D3-8167-796ECC2C787D}" type="presParOf" srcId="{5E49415C-9521-4011-A0DC-B6A626A901F6}" destId="{09DB3214-CEDE-4073-A30A-9FE32EC47FFF}" srcOrd="1" destOrd="0" presId="urn:microsoft.com/office/officeart/2005/8/layout/vList2"/>
    <dgm:cxn modelId="{A758223B-89BB-4477-939F-21C8069851B8}" type="presParOf" srcId="{5E49415C-9521-4011-A0DC-B6A626A901F6}" destId="{B4C92A53-4AF4-4EB0-87B5-8213C470BC7E}" srcOrd="2" destOrd="0" presId="urn:microsoft.com/office/officeart/2005/8/layout/vList2"/>
    <dgm:cxn modelId="{24CBFED2-BA23-4727-A9E0-18EFA27F5487}" type="presParOf" srcId="{5E49415C-9521-4011-A0DC-B6A626A901F6}" destId="{3E63B357-9EAA-4DC8-8B70-E554E6A34380}" srcOrd="3" destOrd="0" presId="urn:microsoft.com/office/officeart/2005/8/layout/vList2"/>
    <dgm:cxn modelId="{43D6DA79-10AB-4193-A6EF-AAB2DF9EA57D}" type="presParOf" srcId="{5E49415C-9521-4011-A0DC-B6A626A901F6}" destId="{75560F87-4084-4ADA-979C-DD620B8F04C1}" srcOrd="4" destOrd="0" presId="urn:microsoft.com/office/officeart/2005/8/layout/vList2"/>
    <dgm:cxn modelId="{79917A38-70DF-4F3F-9CE9-6661E6AF2B1A}" type="presParOf" srcId="{5E49415C-9521-4011-A0DC-B6A626A901F6}" destId="{AC5B5ADC-49E0-4E03-9C47-92DC5390637E}" srcOrd="5" destOrd="0" presId="urn:microsoft.com/office/officeart/2005/8/layout/vList2"/>
    <dgm:cxn modelId="{BFAD4B01-D9A5-4876-B027-73512640A433}" type="presParOf" srcId="{5E49415C-9521-4011-A0DC-B6A626A901F6}" destId="{333CB622-624E-4D4D-BB62-89100B3333E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AACB96-C3B0-4B08-9D0C-9EDEF62A4B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CFAE87-0BF4-472E-B044-424221A4E4D7}">
      <dgm:prSet custT="1"/>
      <dgm:spPr/>
      <dgm:t>
        <a:bodyPr/>
        <a:lstStyle/>
        <a:p>
          <a:pPr rtl="0"/>
          <a:r>
            <a:rPr lang="en-US" sz="1800" dirty="0" smtClean="0"/>
            <a:t>This Chapter is now aligned PMI new Practice Guide on Governance – Governance of Portfolios, Programs and Projects.</a:t>
          </a:r>
          <a:endParaRPr lang="en-US" sz="1800" dirty="0"/>
        </a:p>
      </dgm:t>
    </dgm:pt>
    <dgm:pt modelId="{7FD5EE1A-B006-4092-B1F9-3EFC3BAA1D75}" type="parTrans" cxnId="{DB6CF79A-DB47-494E-99F6-684FFE415C7E}">
      <dgm:prSet/>
      <dgm:spPr/>
      <dgm:t>
        <a:bodyPr/>
        <a:lstStyle/>
        <a:p>
          <a:endParaRPr lang="en-US" sz="1800"/>
        </a:p>
      </dgm:t>
    </dgm:pt>
    <dgm:pt modelId="{9806CB60-EDCE-4393-B6E3-99DF85D98D1F}" type="sibTrans" cxnId="{DB6CF79A-DB47-494E-99F6-684FFE415C7E}">
      <dgm:prSet/>
      <dgm:spPr/>
      <dgm:t>
        <a:bodyPr/>
        <a:lstStyle/>
        <a:p>
          <a:endParaRPr lang="en-US" sz="1800"/>
        </a:p>
      </dgm:t>
    </dgm:pt>
    <dgm:pt modelId="{0FA49D9C-C3F2-47B3-BF40-4B7BC8271C89}">
      <dgm:prSet custT="1"/>
      <dgm:spPr/>
      <dgm:t>
        <a:bodyPr/>
        <a:lstStyle/>
        <a:p>
          <a:pPr rtl="0"/>
          <a:r>
            <a:rPr lang="en-US" sz="1800" smtClean="0"/>
            <a:t>Expanded to address the roles associated within program governance.</a:t>
          </a:r>
          <a:endParaRPr lang="en-US" sz="1800"/>
        </a:p>
      </dgm:t>
    </dgm:pt>
    <dgm:pt modelId="{78663DDD-7ADD-47E4-8629-456256122494}" type="parTrans" cxnId="{2EF5B750-A5A3-426D-95C9-414698F5E6B8}">
      <dgm:prSet/>
      <dgm:spPr/>
      <dgm:t>
        <a:bodyPr/>
        <a:lstStyle/>
        <a:p>
          <a:endParaRPr lang="en-US" sz="1800"/>
        </a:p>
      </dgm:t>
    </dgm:pt>
    <dgm:pt modelId="{2DEC366D-AE85-48A2-A657-5A4F2F22AD64}" type="sibTrans" cxnId="{2EF5B750-A5A3-426D-95C9-414698F5E6B8}">
      <dgm:prSet/>
      <dgm:spPr/>
      <dgm:t>
        <a:bodyPr/>
        <a:lstStyle/>
        <a:p>
          <a:endParaRPr lang="en-US" sz="1800"/>
        </a:p>
      </dgm:t>
    </dgm:pt>
    <dgm:pt modelId="{F70925C5-C917-4F9B-AEB1-3E756CA969D5}">
      <dgm:prSet custT="1"/>
      <dgm:spPr/>
      <dgm:t>
        <a:bodyPr/>
        <a:lstStyle/>
        <a:p>
          <a:pPr rtl="0"/>
          <a:r>
            <a:rPr lang="en-US" sz="1800" smtClean="0"/>
            <a:t>Exclusion of section 6.6 -- Governance activities that support Program Management such as PMO, PMIS, Knowledge Management, Program Management Audit Support and Program Management Education and Training . This have been moved to Chapter 8.</a:t>
          </a:r>
          <a:endParaRPr lang="en-US" sz="1800"/>
        </a:p>
      </dgm:t>
    </dgm:pt>
    <dgm:pt modelId="{3B8C8335-ACAB-489B-8395-213A024CC009}" type="parTrans" cxnId="{D9B6B38A-1EA6-4CEC-A519-D115FCD9DE98}">
      <dgm:prSet/>
      <dgm:spPr/>
      <dgm:t>
        <a:bodyPr/>
        <a:lstStyle/>
        <a:p>
          <a:endParaRPr lang="en-US" sz="1800"/>
        </a:p>
      </dgm:t>
    </dgm:pt>
    <dgm:pt modelId="{856138D4-8233-4B65-9471-98AA4A962FFC}" type="sibTrans" cxnId="{D9B6B38A-1EA6-4CEC-A519-D115FCD9DE98}">
      <dgm:prSet/>
      <dgm:spPr/>
      <dgm:t>
        <a:bodyPr/>
        <a:lstStyle/>
        <a:p>
          <a:endParaRPr lang="en-US" sz="1800"/>
        </a:p>
      </dgm:t>
    </dgm:pt>
    <dgm:pt modelId="{74370D58-83D4-48A9-915F-54A8FBE666F6}">
      <dgm:prSet custT="1"/>
      <dgm:spPr/>
      <dgm:t>
        <a:bodyPr/>
        <a:lstStyle/>
        <a:p>
          <a:pPr rtl="0"/>
          <a:r>
            <a:rPr lang="en-US" sz="1800" smtClean="0"/>
            <a:t>Section 6.1.6 Program Risk and Issue Governance defined clearly.</a:t>
          </a:r>
          <a:endParaRPr lang="en-US" sz="1800"/>
        </a:p>
      </dgm:t>
    </dgm:pt>
    <dgm:pt modelId="{19515C22-F7B8-424F-9E62-B8AE1453FF57}" type="parTrans" cxnId="{1B652A90-C375-4494-9E7B-E5C86F060F46}">
      <dgm:prSet/>
      <dgm:spPr/>
      <dgm:t>
        <a:bodyPr/>
        <a:lstStyle/>
        <a:p>
          <a:endParaRPr lang="en-US" sz="1800"/>
        </a:p>
      </dgm:t>
    </dgm:pt>
    <dgm:pt modelId="{DE06FD7E-6F88-4124-8C60-6307E453C6B4}" type="sibTrans" cxnId="{1B652A90-C375-4494-9E7B-E5C86F060F46}">
      <dgm:prSet/>
      <dgm:spPr/>
      <dgm:t>
        <a:bodyPr/>
        <a:lstStyle/>
        <a:p>
          <a:endParaRPr lang="en-US" sz="1800"/>
        </a:p>
      </dgm:t>
    </dgm:pt>
    <dgm:pt modelId="{DCD724EF-D454-493E-902E-D678650754B6}">
      <dgm:prSet custT="1"/>
      <dgm:spPr/>
      <dgm:t>
        <a:bodyPr/>
        <a:lstStyle/>
        <a:p>
          <a:pPr rtl="0"/>
          <a:r>
            <a:rPr lang="en-US" sz="1800" smtClean="0"/>
            <a:t>Section 6.1.7 Program Quality Governance defined clearly.</a:t>
          </a:r>
          <a:endParaRPr lang="en-US" sz="1800"/>
        </a:p>
      </dgm:t>
    </dgm:pt>
    <dgm:pt modelId="{D6EC0345-F1C8-4F63-9BB1-803BECF79B1B}" type="parTrans" cxnId="{16B055AA-D1F4-4B83-BEDA-9AD0C12E7245}">
      <dgm:prSet/>
      <dgm:spPr/>
      <dgm:t>
        <a:bodyPr/>
        <a:lstStyle/>
        <a:p>
          <a:endParaRPr lang="en-US" sz="1800"/>
        </a:p>
      </dgm:t>
    </dgm:pt>
    <dgm:pt modelId="{C3D91DDF-7992-4364-A22F-919179836258}" type="sibTrans" cxnId="{16B055AA-D1F4-4B83-BEDA-9AD0C12E7245}">
      <dgm:prSet/>
      <dgm:spPr/>
      <dgm:t>
        <a:bodyPr/>
        <a:lstStyle/>
        <a:p>
          <a:endParaRPr lang="en-US" sz="1800"/>
        </a:p>
      </dgm:t>
    </dgm:pt>
    <dgm:pt modelId="{161317C3-BDDE-4D3A-AF9D-18AF1CC14FFA}">
      <dgm:prSet custT="1"/>
      <dgm:spPr/>
      <dgm:t>
        <a:bodyPr/>
        <a:lstStyle/>
        <a:p>
          <a:pPr rtl="0"/>
          <a:r>
            <a:rPr lang="en-US" sz="1800" smtClean="0"/>
            <a:t>Section 6.1.8 Program Change Governance defined clearly.</a:t>
          </a:r>
          <a:endParaRPr lang="en-US" sz="1800"/>
        </a:p>
      </dgm:t>
    </dgm:pt>
    <dgm:pt modelId="{BC32FDC1-40E5-4523-9D1F-DD83A335F6C2}" type="parTrans" cxnId="{D2B1C540-D7C9-492B-861E-C8E83AA34ED0}">
      <dgm:prSet/>
      <dgm:spPr/>
      <dgm:t>
        <a:bodyPr/>
        <a:lstStyle/>
        <a:p>
          <a:endParaRPr lang="en-US" sz="1800"/>
        </a:p>
      </dgm:t>
    </dgm:pt>
    <dgm:pt modelId="{925B0121-9F67-43A9-B4AC-BBD685095884}" type="sibTrans" cxnId="{D2B1C540-D7C9-492B-861E-C8E83AA34ED0}">
      <dgm:prSet/>
      <dgm:spPr/>
      <dgm:t>
        <a:bodyPr/>
        <a:lstStyle/>
        <a:p>
          <a:endParaRPr lang="en-US" sz="1800"/>
        </a:p>
      </dgm:t>
    </dgm:pt>
    <dgm:pt modelId="{CF6E3A17-8388-43E9-80E1-D4E7FB29923A}">
      <dgm:prSet custT="1"/>
      <dgm:spPr/>
      <dgm:t>
        <a:bodyPr/>
        <a:lstStyle/>
        <a:p>
          <a:pPr rtl="0"/>
          <a:r>
            <a:rPr lang="en-US" sz="1800" dirty="0" smtClean="0"/>
            <a:t>Section 6.3 Program Governance Design and Implementation inclusion. Good one.</a:t>
          </a:r>
          <a:endParaRPr lang="en-US" sz="1800" dirty="0"/>
        </a:p>
      </dgm:t>
    </dgm:pt>
    <dgm:pt modelId="{05CBE1D7-FC19-4AF1-890B-24B6E8C28362}" type="parTrans" cxnId="{4E02007C-2473-439B-9036-2B0A05A51FF2}">
      <dgm:prSet/>
      <dgm:spPr/>
      <dgm:t>
        <a:bodyPr/>
        <a:lstStyle/>
        <a:p>
          <a:endParaRPr lang="en-US" sz="1800"/>
        </a:p>
      </dgm:t>
    </dgm:pt>
    <dgm:pt modelId="{446DC33C-92FE-42B9-A71E-73D787A64036}" type="sibTrans" cxnId="{4E02007C-2473-439B-9036-2B0A05A51FF2}">
      <dgm:prSet/>
      <dgm:spPr/>
      <dgm:t>
        <a:bodyPr/>
        <a:lstStyle/>
        <a:p>
          <a:endParaRPr lang="en-US" sz="1800"/>
        </a:p>
      </dgm:t>
    </dgm:pt>
    <dgm:pt modelId="{202C8D20-7676-43DE-BDC2-B4682A6B043C}" type="pres">
      <dgm:prSet presAssocID="{BEAACB96-C3B0-4B08-9D0C-9EDEF62A4B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9DDB24-9BE2-4F45-A954-BC84F9D7053B}" type="pres">
      <dgm:prSet presAssocID="{5ACFAE87-0BF4-472E-B044-424221A4E4D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866BC-B735-4784-8518-9BAEC601DFBC}" type="pres">
      <dgm:prSet presAssocID="{9806CB60-EDCE-4393-B6E3-99DF85D98D1F}" presName="spacer" presStyleCnt="0"/>
      <dgm:spPr/>
    </dgm:pt>
    <dgm:pt modelId="{4F2727C4-E9EC-48CB-A86C-B80134CE1B4B}" type="pres">
      <dgm:prSet presAssocID="{0FA49D9C-C3F2-47B3-BF40-4B7BC8271C8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7E100-6D7C-401C-ADA2-59FAA432C55A}" type="pres">
      <dgm:prSet presAssocID="{2DEC366D-AE85-48A2-A657-5A4F2F22AD64}" presName="spacer" presStyleCnt="0"/>
      <dgm:spPr/>
    </dgm:pt>
    <dgm:pt modelId="{AD877E71-E632-4375-AEA7-0E00E8765321}" type="pres">
      <dgm:prSet presAssocID="{F70925C5-C917-4F9B-AEB1-3E756CA969D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6C572-1690-439E-A676-212A7FD42FC0}" type="pres">
      <dgm:prSet presAssocID="{856138D4-8233-4B65-9471-98AA4A962FFC}" presName="spacer" presStyleCnt="0"/>
      <dgm:spPr/>
    </dgm:pt>
    <dgm:pt modelId="{88499B2F-7798-4660-89F9-3D74C0D8EACC}" type="pres">
      <dgm:prSet presAssocID="{74370D58-83D4-48A9-915F-54A8FBE666F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4CA5A-573E-4C72-8D83-E4FAB74DD27B}" type="pres">
      <dgm:prSet presAssocID="{DE06FD7E-6F88-4124-8C60-6307E453C6B4}" presName="spacer" presStyleCnt="0"/>
      <dgm:spPr/>
    </dgm:pt>
    <dgm:pt modelId="{186E62DA-5E13-441B-9220-B75FEF82FBD5}" type="pres">
      <dgm:prSet presAssocID="{DCD724EF-D454-493E-902E-D678650754B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79FCF-279F-4267-AF22-3761405A9C73}" type="pres">
      <dgm:prSet presAssocID="{C3D91DDF-7992-4364-A22F-919179836258}" presName="spacer" presStyleCnt="0"/>
      <dgm:spPr/>
    </dgm:pt>
    <dgm:pt modelId="{DE737359-D020-49A5-88F2-12CDD32DC935}" type="pres">
      <dgm:prSet presAssocID="{161317C3-BDDE-4D3A-AF9D-18AF1CC14FF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13F51-74B0-490C-A41D-27977D57A3BB}" type="pres">
      <dgm:prSet presAssocID="{925B0121-9F67-43A9-B4AC-BBD685095884}" presName="spacer" presStyleCnt="0"/>
      <dgm:spPr/>
    </dgm:pt>
    <dgm:pt modelId="{3FD99616-5048-4E0B-ACAD-6A2ECF086E84}" type="pres">
      <dgm:prSet presAssocID="{CF6E3A17-8388-43E9-80E1-D4E7FB29923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BBA6B-9719-45C2-9FC5-E2CEEED604EC}" type="presOf" srcId="{BEAACB96-C3B0-4B08-9D0C-9EDEF62A4B21}" destId="{202C8D20-7676-43DE-BDC2-B4682A6B043C}" srcOrd="0" destOrd="0" presId="urn:microsoft.com/office/officeart/2005/8/layout/vList2"/>
    <dgm:cxn modelId="{C321BB00-9A1D-4DA2-9905-24F74AE25993}" type="presOf" srcId="{161317C3-BDDE-4D3A-AF9D-18AF1CC14FFA}" destId="{DE737359-D020-49A5-88F2-12CDD32DC935}" srcOrd="0" destOrd="0" presId="urn:microsoft.com/office/officeart/2005/8/layout/vList2"/>
    <dgm:cxn modelId="{C54AABA8-65CF-4B0D-8C87-958BB554FE65}" type="presOf" srcId="{0FA49D9C-C3F2-47B3-BF40-4B7BC8271C89}" destId="{4F2727C4-E9EC-48CB-A86C-B80134CE1B4B}" srcOrd="0" destOrd="0" presId="urn:microsoft.com/office/officeart/2005/8/layout/vList2"/>
    <dgm:cxn modelId="{16B055AA-D1F4-4B83-BEDA-9AD0C12E7245}" srcId="{BEAACB96-C3B0-4B08-9D0C-9EDEF62A4B21}" destId="{DCD724EF-D454-493E-902E-D678650754B6}" srcOrd="4" destOrd="0" parTransId="{D6EC0345-F1C8-4F63-9BB1-803BECF79B1B}" sibTransId="{C3D91DDF-7992-4364-A22F-919179836258}"/>
    <dgm:cxn modelId="{DB6CF79A-DB47-494E-99F6-684FFE415C7E}" srcId="{BEAACB96-C3B0-4B08-9D0C-9EDEF62A4B21}" destId="{5ACFAE87-0BF4-472E-B044-424221A4E4D7}" srcOrd="0" destOrd="0" parTransId="{7FD5EE1A-B006-4092-B1F9-3EFC3BAA1D75}" sibTransId="{9806CB60-EDCE-4393-B6E3-99DF85D98D1F}"/>
    <dgm:cxn modelId="{D9B6B38A-1EA6-4CEC-A519-D115FCD9DE98}" srcId="{BEAACB96-C3B0-4B08-9D0C-9EDEF62A4B21}" destId="{F70925C5-C917-4F9B-AEB1-3E756CA969D5}" srcOrd="2" destOrd="0" parTransId="{3B8C8335-ACAB-489B-8395-213A024CC009}" sibTransId="{856138D4-8233-4B65-9471-98AA4A962FFC}"/>
    <dgm:cxn modelId="{4E02007C-2473-439B-9036-2B0A05A51FF2}" srcId="{BEAACB96-C3B0-4B08-9D0C-9EDEF62A4B21}" destId="{CF6E3A17-8388-43E9-80E1-D4E7FB29923A}" srcOrd="6" destOrd="0" parTransId="{05CBE1D7-FC19-4AF1-890B-24B6E8C28362}" sibTransId="{446DC33C-92FE-42B9-A71E-73D787A64036}"/>
    <dgm:cxn modelId="{2EF5B750-A5A3-426D-95C9-414698F5E6B8}" srcId="{BEAACB96-C3B0-4B08-9D0C-9EDEF62A4B21}" destId="{0FA49D9C-C3F2-47B3-BF40-4B7BC8271C89}" srcOrd="1" destOrd="0" parTransId="{78663DDD-7ADD-47E4-8629-456256122494}" sibTransId="{2DEC366D-AE85-48A2-A657-5A4F2F22AD64}"/>
    <dgm:cxn modelId="{436B68AA-363B-40B0-8BA2-F63AB228D3FD}" type="presOf" srcId="{F70925C5-C917-4F9B-AEB1-3E756CA969D5}" destId="{AD877E71-E632-4375-AEA7-0E00E8765321}" srcOrd="0" destOrd="0" presId="urn:microsoft.com/office/officeart/2005/8/layout/vList2"/>
    <dgm:cxn modelId="{FA4D7DA7-7D53-4C35-BDD2-581A78658CF2}" type="presOf" srcId="{CF6E3A17-8388-43E9-80E1-D4E7FB29923A}" destId="{3FD99616-5048-4E0B-ACAD-6A2ECF086E84}" srcOrd="0" destOrd="0" presId="urn:microsoft.com/office/officeart/2005/8/layout/vList2"/>
    <dgm:cxn modelId="{D2B1C540-D7C9-492B-861E-C8E83AA34ED0}" srcId="{BEAACB96-C3B0-4B08-9D0C-9EDEF62A4B21}" destId="{161317C3-BDDE-4D3A-AF9D-18AF1CC14FFA}" srcOrd="5" destOrd="0" parTransId="{BC32FDC1-40E5-4523-9D1F-DD83A335F6C2}" sibTransId="{925B0121-9F67-43A9-B4AC-BBD685095884}"/>
    <dgm:cxn modelId="{21FB4EDD-A3C5-473F-ADD9-ABF566ECBADD}" type="presOf" srcId="{5ACFAE87-0BF4-472E-B044-424221A4E4D7}" destId="{329DDB24-9BE2-4F45-A954-BC84F9D7053B}" srcOrd="0" destOrd="0" presId="urn:microsoft.com/office/officeart/2005/8/layout/vList2"/>
    <dgm:cxn modelId="{D49DEB6C-F0F5-477C-8750-305DE183863A}" type="presOf" srcId="{74370D58-83D4-48A9-915F-54A8FBE666F6}" destId="{88499B2F-7798-4660-89F9-3D74C0D8EACC}" srcOrd="0" destOrd="0" presId="urn:microsoft.com/office/officeart/2005/8/layout/vList2"/>
    <dgm:cxn modelId="{6469658D-0F70-4169-9DA3-1369216460BC}" type="presOf" srcId="{DCD724EF-D454-493E-902E-D678650754B6}" destId="{186E62DA-5E13-441B-9220-B75FEF82FBD5}" srcOrd="0" destOrd="0" presId="urn:microsoft.com/office/officeart/2005/8/layout/vList2"/>
    <dgm:cxn modelId="{1B652A90-C375-4494-9E7B-E5C86F060F46}" srcId="{BEAACB96-C3B0-4B08-9D0C-9EDEF62A4B21}" destId="{74370D58-83D4-48A9-915F-54A8FBE666F6}" srcOrd="3" destOrd="0" parTransId="{19515C22-F7B8-424F-9E62-B8AE1453FF57}" sibTransId="{DE06FD7E-6F88-4124-8C60-6307E453C6B4}"/>
    <dgm:cxn modelId="{D5B5E9DE-57BE-4A23-A6B5-FFD57984F399}" type="presParOf" srcId="{202C8D20-7676-43DE-BDC2-B4682A6B043C}" destId="{329DDB24-9BE2-4F45-A954-BC84F9D7053B}" srcOrd="0" destOrd="0" presId="urn:microsoft.com/office/officeart/2005/8/layout/vList2"/>
    <dgm:cxn modelId="{DAE31565-0DC2-4CE6-B658-46DEBD928064}" type="presParOf" srcId="{202C8D20-7676-43DE-BDC2-B4682A6B043C}" destId="{AC0866BC-B735-4784-8518-9BAEC601DFBC}" srcOrd="1" destOrd="0" presId="urn:microsoft.com/office/officeart/2005/8/layout/vList2"/>
    <dgm:cxn modelId="{F513EC34-4033-47EE-87CE-314D0EB2C3CA}" type="presParOf" srcId="{202C8D20-7676-43DE-BDC2-B4682A6B043C}" destId="{4F2727C4-E9EC-48CB-A86C-B80134CE1B4B}" srcOrd="2" destOrd="0" presId="urn:microsoft.com/office/officeart/2005/8/layout/vList2"/>
    <dgm:cxn modelId="{74C6ECEC-739A-4791-B41F-81DD54DB7E2D}" type="presParOf" srcId="{202C8D20-7676-43DE-BDC2-B4682A6B043C}" destId="{CC27E100-6D7C-401C-ADA2-59FAA432C55A}" srcOrd="3" destOrd="0" presId="urn:microsoft.com/office/officeart/2005/8/layout/vList2"/>
    <dgm:cxn modelId="{1581B826-DC5C-4CAD-A5B2-9EA95E217514}" type="presParOf" srcId="{202C8D20-7676-43DE-BDC2-B4682A6B043C}" destId="{AD877E71-E632-4375-AEA7-0E00E8765321}" srcOrd="4" destOrd="0" presId="urn:microsoft.com/office/officeart/2005/8/layout/vList2"/>
    <dgm:cxn modelId="{63127569-1B28-4703-B5D2-34DEA9859CF8}" type="presParOf" srcId="{202C8D20-7676-43DE-BDC2-B4682A6B043C}" destId="{BB26C572-1690-439E-A676-212A7FD42FC0}" srcOrd="5" destOrd="0" presId="urn:microsoft.com/office/officeart/2005/8/layout/vList2"/>
    <dgm:cxn modelId="{6CFBEEA8-A1B1-4A94-9D81-56CE22D0ACFB}" type="presParOf" srcId="{202C8D20-7676-43DE-BDC2-B4682A6B043C}" destId="{88499B2F-7798-4660-89F9-3D74C0D8EACC}" srcOrd="6" destOrd="0" presId="urn:microsoft.com/office/officeart/2005/8/layout/vList2"/>
    <dgm:cxn modelId="{C419E431-1138-4BC5-A536-81683771C07B}" type="presParOf" srcId="{202C8D20-7676-43DE-BDC2-B4682A6B043C}" destId="{0524CA5A-573E-4C72-8D83-E4FAB74DD27B}" srcOrd="7" destOrd="0" presId="urn:microsoft.com/office/officeart/2005/8/layout/vList2"/>
    <dgm:cxn modelId="{33A9AE38-048C-49CE-9968-8F1D7CEF80DC}" type="presParOf" srcId="{202C8D20-7676-43DE-BDC2-B4682A6B043C}" destId="{186E62DA-5E13-441B-9220-B75FEF82FBD5}" srcOrd="8" destOrd="0" presId="urn:microsoft.com/office/officeart/2005/8/layout/vList2"/>
    <dgm:cxn modelId="{5AEF7694-CF88-40A8-86B7-02B45B552E9D}" type="presParOf" srcId="{202C8D20-7676-43DE-BDC2-B4682A6B043C}" destId="{28B79FCF-279F-4267-AF22-3761405A9C73}" srcOrd="9" destOrd="0" presId="urn:microsoft.com/office/officeart/2005/8/layout/vList2"/>
    <dgm:cxn modelId="{67FB5501-BAB5-430D-9F3D-B818671B58DA}" type="presParOf" srcId="{202C8D20-7676-43DE-BDC2-B4682A6B043C}" destId="{DE737359-D020-49A5-88F2-12CDD32DC935}" srcOrd="10" destOrd="0" presId="urn:microsoft.com/office/officeart/2005/8/layout/vList2"/>
    <dgm:cxn modelId="{1CDB0367-CD08-4FF5-9F1E-87D34A782FC2}" type="presParOf" srcId="{202C8D20-7676-43DE-BDC2-B4682A6B043C}" destId="{73413F51-74B0-490C-A41D-27977D57A3BB}" srcOrd="11" destOrd="0" presId="urn:microsoft.com/office/officeart/2005/8/layout/vList2"/>
    <dgm:cxn modelId="{3EA086C4-B596-4FAE-A024-EFC1AE7B5526}" type="presParOf" srcId="{202C8D20-7676-43DE-BDC2-B4682A6B043C}" destId="{3FD99616-5048-4E0B-ACAD-6A2ECF086E8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A1F452-93CE-478B-A25E-EFBEF39CD4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711A6D-4690-4022-930C-394F50880F39}">
      <dgm:prSet/>
      <dgm:spPr/>
      <dgm:t>
        <a:bodyPr/>
        <a:lstStyle/>
        <a:p>
          <a:pPr rtl="0"/>
          <a:r>
            <a:rPr lang="en-US" smtClean="0"/>
            <a:t>Absorbed introduction to Program Life Cycle Phases</a:t>
          </a:r>
          <a:endParaRPr lang="en-US"/>
        </a:p>
      </dgm:t>
    </dgm:pt>
    <dgm:pt modelId="{FFEDFA51-1374-42DA-BFF3-9E3A9F7F70CE}" type="parTrans" cxnId="{53BF3E2C-8233-4B96-BD42-2BE3F11ACBC0}">
      <dgm:prSet/>
      <dgm:spPr/>
      <dgm:t>
        <a:bodyPr/>
        <a:lstStyle/>
        <a:p>
          <a:endParaRPr lang="en-US"/>
        </a:p>
      </dgm:t>
    </dgm:pt>
    <dgm:pt modelId="{97D4ACE1-F8F5-499A-B968-F84FC4CCE4FF}" type="sibTrans" cxnId="{53BF3E2C-8233-4B96-BD42-2BE3F11ACBC0}">
      <dgm:prSet/>
      <dgm:spPr/>
      <dgm:t>
        <a:bodyPr/>
        <a:lstStyle/>
        <a:p>
          <a:endParaRPr lang="en-US"/>
        </a:p>
      </dgm:t>
    </dgm:pt>
    <dgm:pt modelId="{816FA2BE-6A45-4938-9EAA-80032626D006}">
      <dgm:prSet/>
      <dgm:spPr/>
      <dgm:t>
        <a:bodyPr/>
        <a:lstStyle/>
        <a:p>
          <a:pPr rtl="0"/>
          <a:r>
            <a:rPr lang="en-US" dirty="0" smtClean="0"/>
            <a:t>Relabeled “Program Preparation” sub-phase of Definition Phase to “Program Planning” sub-phase of Definition.</a:t>
          </a:r>
          <a:endParaRPr lang="en-US" dirty="0"/>
        </a:p>
      </dgm:t>
    </dgm:pt>
    <dgm:pt modelId="{0C047DA5-B61F-4C93-9D87-1B7B2A421B8C}" type="parTrans" cxnId="{43FF9FC2-63A2-48F1-ADE0-9AD8F49E3514}">
      <dgm:prSet/>
      <dgm:spPr/>
      <dgm:t>
        <a:bodyPr/>
        <a:lstStyle/>
        <a:p>
          <a:endParaRPr lang="en-US"/>
        </a:p>
      </dgm:t>
    </dgm:pt>
    <dgm:pt modelId="{F609F27E-994A-4411-9BEA-4B21A57E704C}" type="sibTrans" cxnId="{43FF9FC2-63A2-48F1-ADE0-9AD8F49E3514}">
      <dgm:prSet/>
      <dgm:spPr/>
      <dgm:t>
        <a:bodyPr/>
        <a:lstStyle/>
        <a:p>
          <a:endParaRPr lang="en-US"/>
        </a:p>
      </dgm:t>
    </dgm:pt>
    <dgm:pt modelId="{E609B2BF-D752-4328-9FB4-67F22699FCE1}">
      <dgm:prSet/>
      <dgm:spPr/>
      <dgm:t>
        <a:bodyPr/>
        <a:lstStyle/>
        <a:p>
          <a:pPr rtl="0"/>
          <a:r>
            <a:rPr lang="en-US" dirty="0" smtClean="0"/>
            <a:t>Relabeled “Program Benefits Delivery phase” to “Program Delivery phase”.</a:t>
          </a:r>
          <a:endParaRPr lang="en-US" dirty="0"/>
        </a:p>
      </dgm:t>
    </dgm:pt>
    <dgm:pt modelId="{ACF12D5B-7077-41CD-B8C5-BA9BBE54BD90}" type="parTrans" cxnId="{92AE943D-14E9-46A6-B211-76F635F80676}">
      <dgm:prSet/>
      <dgm:spPr/>
      <dgm:t>
        <a:bodyPr/>
        <a:lstStyle/>
        <a:p>
          <a:endParaRPr lang="en-US"/>
        </a:p>
      </dgm:t>
    </dgm:pt>
    <dgm:pt modelId="{F795EC39-C198-4ACF-8CA1-5E6651406691}" type="sibTrans" cxnId="{92AE943D-14E9-46A6-B211-76F635F80676}">
      <dgm:prSet/>
      <dgm:spPr/>
      <dgm:t>
        <a:bodyPr/>
        <a:lstStyle/>
        <a:p>
          <a:endParaRPr lang="en-US"/>
        </a:p>
      </dgm:t>
    </dgm:pt>
    <dgm:pt modelId="{F743AF7B-8655-4BF6-9A19-C37AB83E0076}">
      <dgm:prSet/>
      <dgm:spPr/>
      <dgm:t>
        <a:bodyPr/>
        <a:lstStyle/>
        <a:p>
          <a:pPr rtl="0"/>
          <a:r>
            <a:rPr lang="en-US" smtClean="0"/>
            <a:t>Added an introduction to program activities to map into Section 8.</a:t>
          </a:r>
          <a:endParaRPr lang="en-US"/>
        </a:p>
      </dgm:t>
    </dgm:pt>
    <dgm:pt modelId="{4FA5F019-74DD-4838-8DC9-785FD62BC66E}" type="parTrans" cxnId="{8FC5283A-8C98-4FEE-A60C-FE1BF4171B35}">
      <dgm:prSet/>
      <dgm:spPr/>
      <dgm:t>
        <a:bodyPr/>
        <a:lstStyle/>
        <a:p>
          <a:endParaRPr lang="en-US"/>
        </a:p>
      </dgm:t>
    </dgm:pt>
    <dgm:pt modelId="{0464A20D-151D-402E-8DF5-6AEC0A61555E}" type="sibTrans" cxnId="{8FC5283A-8C98-4FEE-A60C-FE1BF4171B35}">
      <dgm:prSet/>
      <dgm:spPr/>
      <dgm:t>
        <a:bodyPr/>
        <a:lstStyle/>
        <a:p>
          <a:endParaRPr lang="en-US"/>
        </a:p>
      </dgm:t>
    </dgm:pt>
    <dgm:pt modelId="{D845D8B5-9FBD-40C4-B3F5-EDB083E9C36C}" type="pres">
      <dgm:prSet presAssocID="{45A1F452-93CE-478B-A25E-EFBEF39CD4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EB6560-02EE-4363-9498-26F3E8626C28}" type="pres">
      <dgm:prSet presAssocID="{5F711A6D-4690-4022-930C-394F50880F3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20B18-8F50-4A82-9807-95C7E9B7121C}" type="pres">
      <dgm:prSet presAssocID="{97D4ACE1-F8F5-499A-B968-F84FC4CCE4FF}" presName="spacer" presStyleCnt="0"/>
      <dgm:spPr/>
    </dgm:pt>
    <dgm:pt modelId="{75B38555-58F3-4802-87D4-CA7AB9378BB1}" type="pres">
      <dgm:prSet presAssocID="{816FA2BE-6A45-4938-9EAA-80032626D00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F9507-6D83-4C11-9F66-B9733DB9A15D}" type="pres">
      <dgm:prSet presAssocID="{F609F27E-994A-4411-9BEA-4B21A57E704C}" presName="spacer" presStyleCnt="0"/>
      <dgm:spPr/>
    </dgm:pt>
    <dgm:pt modelId="{48DC993F-598B-4796-AC55-5784438DA1E5}" type="pres">
      <dgm:prSet presAssocID="{E609B2BF-D752-4328-9FB4-67F22699FC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639C9-EA13-42ED-8857-CF1C9E5E5AAE}" type="pres">
      <dgm:prSet presAssocID="{F795EC39-C198-4ACF-8CA1-5E6651406691}" presName="spacer" presStyleCnt="0"/>
      <dgm:spPr/>
    </dgm:pt>
    <dgm:pt modelId="{3FC6FE57-D39E-4A66-8A84-C6BC06F04E52}" type="pres">
      <dgm:prSet presAssocID="{F743AF7B-8655-4BF6-9A19-C37AB83E007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BB4984-AF44-46A7-8358-D7C3E0F5094C}" type="presOf" srcId="{816FA2BE-6A45-4938-9EAA-80032626D006}" destId="{75B38555-58F3-4802-87D4-CA7AB9378BB1}" srcOrd="0" destOrd="0" presId="urn:microsoft.com/office/officeart/2005/8/layout/vList2"/>
    <dgm:cxn modelId="{9F36A74D-56C4-4DBA-A86C-8234DB5CF95E}" type="presOf" srcId="{5F711A6D-4690-4022-930C-394F50880F39}" destId="{59EB6560-02EE-4363-9498-26F3E8626C28}" srcOrd="0" destOrd="0" presId="urn:microsoft.com/office/officeart/2005/8/layout/vList2"/>
    <dgm:cxn modelId="{92AE943D-14E9-46A6-B211-76F635F80676}" srcId="{45A1F452-93CE-478B-A25E-EFBEF39CD427}" destId="{E609B2BF-D752-4328-9FB4-67F22699FCE1}" srcOrd="2" destOrd="0" parTransId="{ACF12D5B-7077-41CD-B8C5-BA9BBE54BD90}" sibTransId="{F795EC39-C198-4ACF-8CA1-5E6651406691}"/>
    <dgm:cxn modelId="{43FF9FC2-63A2-48F1-ADE0-9AD8F49E3514}" srcId="{45A1F452-93CE-478B-A25E-EFBEF39CD427}" destId="{816FA2BE-6A45-4938-9EAA-80032626D006}" srcOrd="1" destOrd="0" parTransId="{0C047DA5-B61F-4C93-9D87-1B7B2A421B8C}" sibTransId="{F609F27E-994A-4411-9BEA-4B21A57E704C}"/>
    <dgm:cxn modelId="{D67392A7-EE29-4A78-BA2D-491BD870BF49}" type="presOf" srcId="{F743AF7B-8655-4BF6-9A19-C37AB83E0076}" destId="{3FC6FE57-D39E-4A66-8A84-C6BC06F04E52}" srcOrd="0" destOrd="0" presId="urn:microsoft.com/office/officeart/2005/8/layout/vList2"/>
    <dgm:cxn modelId="{B32466A3-CB8E-45B6-B0F7-E5223EFDF19C}" type="presOf" srcId="{45A1F452-93CE-478B-A25E-EFBEF39CD427}" destId="{D845D8B5-9FBD-40C4-B3F5-EDB083E9C36C}" srcOrd="0" destOrd="0" presId="urn:microsoft.com/office/officeart/2005/8/layout/vList2"/>
    <dgm:cxn modelId="{8FC5283A-8C98-4FEE-A60C-FE1BF4171B35}" srcId="{45A1F452-93CE-478B-A25E-EFBEF39CD427}" destId="{F743AF7B-8655-4BF6-9A19-C37AB83E0076}" srcOrd="3" destOrd="0" parTransId="{4FA5F019-74DD-4838-8DC9-785FD62BC66E}" sibTransId="{0464A20D-151D-402E-8DF5-6AEC0A61555E}"/>
    <dgm:cxn modelId="{882E7685-B893-42EB-AFD0-25E3899AC8D8}" type="presOf" srcId="{E609B2BF-D752-4328-9FB4-67F22699FCE1}" destId="{48DC993F-598B-4796-AC55-5784438DA1E5}" srcOrd="0" destOrd="0" presId="urn:microsoft.com/office/officeart/2005/8/layout/vList2"/>
    <dgm:cxn modelId="{53BF3E2C-8233-4B96-BD42-2BE3F11ACBC0}" srcId="{45A1F452-93CE-478B-A25E-EFBEF39CD427}" destId="{5F711A6D-4690-4022-930C-394F50880F39}" srcOrd="0" destOrd="0" parTransId="{FFEDFA51-1374-42DA-BFF3-9E3A9F7F70CE}" sibTransId="{97D4ACE1-F8F5-499A-B968-F84FC4CCE4FF}"/>
    <dgm:cxn modelId="{78A589A3-73CF-48A6-81DE-AE7962278284}" type="presParOf" srcId="{D845D8B5-9FBD-40C4-B3F5-EDB083E9C36C}" destId="{59EB6560-02EE-4363-9498-26F3E8626C28}" srcOrd="0" destOrd="0" presId="urn:microsoft.com/office/officeart/2005/8/layout/vList2"/>
    <dgm:cxn modelId="{A89FC082-8960-4D72-AE70-90508FC97A33}" type="presParOf" srcId="{D845D8B5-9FBD-40C4-B3F5-EDB083E9C36C}" destId="{30A20B18-8F50-4A82-9807-95C7E9B7121C}" srcOrd="1" destOrd="0" presId="urn:microsoft.com/office/officeart/2005/8/layout/vList2"/>
    <dgm:cxn modelId="{E35A100E-A14A-466D-A11E-4CCBF65AFCE6}" type="presParOf" srcId="{D845D8B5-9FBD-40C4-B3F5-EDB083E9C36C}" destId="{75B38555-58F3-4802-87D4-CA7AB9378BB1}" srcOrd="2" destOrd="0" presId="urn:microsoft.com/office/officeart/2005/8/layout/vList2"/>
    <dgm:cxn modelId="{D86B45DE-9BDD-4C04-B933-5332669F8107}" type="presParOf" srcId="{D845D8B5-9FBD-40C4-B3F5-EDB083E9C36C}" destId="{8D4F9507-6D83-4C11-9F66-B9733DB9A15D}" srcOrd="3" destOrd="0" presId="urn:microsoft.com/office/officeart/2005/8/layout/vList2"/>
    <dgm:cxn modelId="{D09F8BFB-C715-42E3-9A25-C0093E643E8D}" type="presParOf" srcId="{D845D8B5-9FBD-40C4-B3F5-EDB083E9C36C}" destId="{48DC993F-598B-4796-AC55-5784438DA1E5}" srcOrd="4" destOrd="0" presId="urn:microsoft.com/office/officeart/2005/8/layout/vList2"/>
    <dgm:cxn modelId="{89DBCEEA-8FD7-48AB-9C6F-6B7D0FD9A837}" type="presParOf" srcId="{D845D8B5-9FBD-40C4-B3F5-EDB083E9C36C}" destId="{727639C9-EA13-42ED-8857-CF1C9E5E5AAE}" srcOrd="5" destOrd="0" presId="urn:microsoft.com/office/officeart/2005/8/layout/vList2"/>
    <dgm:cxn modelId="{FF6AC17D-F907-4A7F-BBCC-ACE946E914FE}" type="presParOf" srcId="{D845D8B5-9FBD-40C4-B3F5-EDB083E9C36C}" destId="{3FC6FE57-D39E-4A66-8A84-C6BC06F04E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FFCBE7-F6A1-4D86-9B97-A5C086F0BD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A57D0C-96F4-4A2B-BAA1-40E76FC05FF6}">
      <dgm:prSet/>
      <dgm:spPr/>
      <dgm:t>
        <a:bodyPr/>
        <a:lstStyle/>
        <a:p>
          <a:pPr rtl="0"/>
          <a:r>
            <a:rPr lang="en-US" smtClean="0"/>
            <a:t>This section or chapter shifted away from “processes” to supporting “Program Activities.”</a:t>
          </a:r>
          <a:endParaRPr lang="en-US"/>
        </a:p>
      </dgm:t>
    </dgm:pt>
    <dgm:pt modelId="{869E397C-51D2-4E46-820F-F0349C202570}" type="parTrans" cxnId="{96D3664B-A14E-40B7-BBA9-FDDCA4199B64}">
      <dgm:prSet/>
      <dgm:spPr/>
      <dgm:t>
        <a:bodyPr/>
        <a:lstStyle/>
        <a:p>
          <a:endParaRPr lang="en-US"/>
        </a:p>
      </dgm:t>
    </dgm:pt>
    <dgm:pt modelId="{3B8E0253-D9BB-44A3-A4AB-592736ED8D55}" type="sibTrans" cxnId="{96D3664B-A14E-40B7-BBA9-FDDCA4199B64}">
      <dgm:prSet/>
      <dgm:spPr/>
      <dgm:t>
        <a:bodyPr/>
        <a:lstStyle/>
        <a:p>
          <a:endParaRPr lang="en-US"/>
        </a:p>
      </dgm:t>
    </dgm:pt>
    <dgm:pt modelId="{F06381FC-BBC6-4436-873E-79F9CCF007D5}">
      <dgm:prSet/>
      <dgm:spPr/>
      <dgm:t>
        <a:bodyPr/>
        <a:lstStyle/>
        <a:p>
          <a:pPr rtl="0"/>
          <a:r>
            <a:rPr lang="en-US" dirty="0" smtClean="0"/>
            <a:t>Next few slides explains all activities and their interaction with program lifecycle phases.</a:t>
          </a:r>
          <a:endParaRPr lang="en-US" dirty="0"/>
        </a:p>
      </dgm:t>
    </dgm:pt>
    <dgm:pt modelId="{FF742BF4-BF95-4E19-96FA-9C28D942FAB2}" type="parTrans" cxnId="{E3C7E6D6-1FDF-47AC-B4E9-7C70EAABC2DC}">
      <dgm:prSet/>
      <dgm:spPr/>
      <dgm:t>
        <a:bodyPr/>
        <a:lstStyle/>
        <a:p>
          <a:endParaRPr lang="en-US"/>
        </a:p>
      </dgm:t>
    </dgm:pt>
    <dgm:pt modelId="{5D3CE45B-82DC-47A4-82DA-7278DECA396A}" type="sibTrans" cxnId="{E3C7E6D6-1FDF-47AC-B4E9-7C70EAABC2DC}">
      <dgm:prSet/>
      <dgm:spPr/>
      <dgm:t>
        <a:bodyPr/>
        <a:lstStyle/>
        <a:p>
          <a:endParaRPr lang="en-US"/>
        </a:p>
      </dgm:t>
    </dgm:pt>
    <dgm:pt modelId="{36E66073-07F2-4CCF-831B-8C4F917195B3}">
      <dgm:prSet/>
      <dgm:spPr/>
      <dgm:t>
        <a:bodyPr/>
        <a:lstStyle/>
        <a:p>
          <a:pPr rtl="0"/>
          <a:r>
            <a:rPr lang="en-US" dirty="0" smtClean="0"/>
            <a:t>A major change to the structure of Section 8 occurred to help practitioners in  mapping Section 3 through 7 with the content of Section 8. Program activities are now aligned to the program life cycle phases versus topics.</a:t>
          </a:r>
          <a:endParaRPr lang="en-US" dirty="0"/>
        </a:p>
      </dgm:t>
    </dgm:pt>
    <dgm:pt modelId="{B4B2A48A-C592-4958-99C0-B7F2B3FFE81E}" type="parTrans" cxnId="{1221283E-C462-467D-8F73-A8BACA57E21F}">
      <dgm:prSet/>
      <dgm:spPr/>
      <dgm:t>
        <a:bodyPr/>
        <a:lstStyle/>
        <a:p>
          <a:endParaRPr lang="en-US"/>
        </a:p>
      </dgm:t>
    </dgm:pt>
    <dgm:pt modelId="{81D26E0C-C1A4-46B3-813A-BEDFBAB74B0E}" type="sibTrans" cxnId="{1221283E-C462-467D-8F73-A8BACA57E21F}">
      <dgm:prSet/>
      <dgm:spPr/>
      <dgm:t>
        <a:bodyPr/>
        <a:lstStyle/>
        <a:p>
          <a:endParaRPr lang="en-US"/>
        </a:p>
      </dgm:t>
    </dgm:pt>
    <dgm:pt modelId="{B79C0400-51AB-4314-AE3F-6E1D37A214AD}" type="pres">
      <dgm:prSet presAssocID="{C5FFCBE7-F6A1-4D86-9B97-A5C086F0BD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B4DC9C-CB79-4B14-8451-C150313D6A3B}" type="pres">
      <dgm:prSet presAssocID="{ABA57D0C-96F4-4A2B-BAA1-40E76FC05FF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E70AB-80DC-4584-80D5-A1A1991BDBF8}" type="pres">
      <dgm:prSet presAssocID="{3B8E0253-D9BB-44A3-A4AB-592736ED8D55}" presName="spacer" presStyleCnt="0"/>
      <dgm:spPr/>
    </dgm:pt>
    <dgm:pt modelId="{020613CA-70E1-4029-8DB3-0EA31447752F}" type="pres">
      <dgm:prSet presAssocID="{36E66073-07F2-4CCF-831B-8C4F917195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DD542-DB04-42B4-B9D3-D36CDA96C32C}" type="pres">
      <dgm:prSet presAssocID="{81D26E0C-C1A4-46B3-813A-BEDFBAB74B0E}" presName="spacer" presStyleCnt="0"/>
      <dgm:spPr/>
    </dgm:pt>
    <dgm:pt modelId="{CB44B6C4-7BDD-4CF8-8494-D49627C6DA0A}" type="pres">
      <dgm:prSet presAssocID="{F06381FC-BBC6-4436-873E-79F9CCF007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FDB39A-CDDF-4EF1-B8AB-53DDCCCA04B9}" type="presOf" srcId="{36E66073-07F2-4CCF-831B-8C4F917195B3}" destId="{020613CA-70E1-4029-8DB3-0EA31447752F}" srcOrd="0" destOrd="0" presId="urn:microsoft.com/office/officeart/2005/8/layout/vList2"/>
    <dgm:cxn modelId="{1221283E-C462-467D-8F73-A8BACA57E21F}" srcId="{C5FFCBE7-F6A1-4D86-9B97-A5C086F0BD1C}" destId="{36E66073-07F2-4CCF-831B-8C4F917195B3}" srcOrd="1" destOrd="0" parTransId="{B4B2A48A-C592-4958-99C0-B7F2B3FFE81E}" sibTransId="{81D26E0C-C1A4-46B3-813A-BEDFBAB74B0E}"/>
    <dgm:cxn modelId="{913553C6-8595-4637-B350-16E8F8E49BE5}" type="presOf" srcId="{ABA57D0C-96F4-4A2B-BAA1-40E76FC05FF6}" destId="{F5B4DC9C-CB79-4B14-8451-C150313D6A3B}" srcOrd="0" destOrd="0" presId="urn:microsoft.com/office/officeart/2005/8/layout/vList2"/>
    <dgm:cxn modelId="{D9F9A685-5CAA-4908-820E-B2CE92E1C431}" type="presOf" srcId="{F06381FC-BBC6-4436-873E-79F9CCF007D5}" destId="{CB44B6C4-7BDD-4CF8-8494-D49627C6DA0A}" srcOrd="0" destOrd="0" presId="urn:microsoft.com/office/officeart/2005/8/layout/vList2"/>
    <dgm:cxn modelId="{2757E723-DFFD-41BC-8B87-B56582160D26}" type="presOf" srcId="{C5FFCBE7-F6A1-4D86-9B97-A5C086F0BD1C}" destId="{B79C0400-51AB-4314-AE3F-6E1D37A214AD}" srcOrd="0" destOrd="0" presId="urn:microsoft.com/office/officeart/2005/8/layout/vList2"/>
    <dgm:cxn modelId="{96D3664B-A14E-40B7-BBA9-FDDCA4199B64}" srcId="{C5FFCBE7-F6A1-4D86-9B97-A5C086F0BD1C}" destId="{ABA57D0C-96F4-4A2B-BAA1-40E76FC05FF6}" srcOrd="0" destOrd="0" parTransId="{869E397C-51D2-4E46-820F-F0349C202570}" sibTransId="{3B8E0253-D9BB-44A3-A4AB-592736ED8D55}"/>
    <dgm:cxn modelId="{E3C7E6D6-1FDF-47AC-B4E9-7C70EAABC2DC}" srcId="{C5FFCBE7-F6A1-4D86-9B97-A5C086F0BD1C}" destId="{F06381FC-BBC6-4436-873E-79F9CCF007D5}" srcOrd="2" destOrd="0" parTransId="{FF742BF4-BF95-4E19-96FA-9C28D942FAB2}" sibTransId="{5D3CE45B-82DC-47A4-82DA-7278DECA396A}"/>
    <dgm:cxn modelId="{16548308-0B6A-4561-ACA2-A4CE87170C30}" type="presParOf" srcId="{B79C0400-51AB-4314-AE3F-6E1D37A214AD}" destId="{F5B4DC9C-CB79-4B14-8451-C150313D6A3B}" srcOrd="0" destOrd="0" presId="urn:microsoft.com/office/officeart/2005/8/layout/vList2"/>
    <dgm:cxn modelId="{B52F5684-B061-48DD-80D3-4A3329C6E5BD}" type="presParOf" srcId="{B79C0400-51AB-4314-AE3F-6E1D37A214AD}" destId="{6A7E70AB-80DC-4584-80D5-A1A1991BDBF8}" srcOrd="1" destOrd="0" presId="urn:microsoft.com/office/officeart/2005/8/layout/vList2"/>
    <dgm:cxn modelId="{784E2D43-5140-4D76-BF01-B2FED17B7C75}" type="presParOf" srcId="{B79C0400-51AB-4314-AE3F-6E1D37A214AD}" destId="{020613CA-70E1-4029-8DB3-0EA31447752F}" srcOrd="2" destOrd="0" presId="urn:microsoft.com/office/officeart/2005/8/layout/vList2"/>
    <dgm:cxn modelId="{DDC2C09C-2913-463E-BAFB-2D7F1B7708F0}" type="presParOf" srcId="{B79C0400-51AB-4314-AE3F-6E1D37A214AD}" destId="{AD9DD542-DB04-42B4-B9D3-D36CDA96C32C}" srcOrd="3" destOrd="0" presId="urn:microsoft.com/office/officeart/2005/8/layout/vList2"/>
    <dgm:cxn modelId="{EEEED371-DEAF-41BC-9D12-08B87AC3DA97}" type="presParOf" srcId="{B79C0400-51AB-4314-AE3F-6E1D37A214AD}" destId="{CB44B6C4-7BDD-4CF8-8494-D49627C6DA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10A54-8A9C-4BA6-BC57-1150C4938D18}">
      <dsp:nvSpPr>
        <dsp:cNvPr id="0" name=""/>
        <dsp:cNvSpPr/>
      </dsp:nvSpPr>
      <dsp:spPr>
        <a:xfrm>
          <a:off x="0" y="416402"/>
          <a:ext cx="11372045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This fourth edition very clearly says no significant changes between Third and Fourth edition. I 100% agree to this statement after my first review of fourth edition.</a:t>
          </a:r>
          <a:endParaRPr lang="en-US" sz="2300" kern="1200" dirty="0"/>
        </a:p>
      </dsp:txBody>
      <dsp:txXfrm>
        <a:off x="43350" y="459752"/>
        <a:ext cx="11285345" cy="801330"/>
      </dsp:txXfrm>
    </dsp:sp>
    <dsp:sp modelId="{E8264B0D-25C4-4548-8145-E9B51899583D}">
      <dsp:nvSpPr>
        <dsp:cNvPr id="0" name=""/>
        <dsp:cNvSpPr/>
      </dsp:nvSpPr>
      <dsp:spPr>
        <a:xfrm>
          <a:off x="0" y="1370672"/>
          <a:ext cx="11372045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The standard continues to shift closure to principle-base versus process based.</a:t>
          </a:r>
          <a:endParaRPr lang="en-US" sz="2300" kern="1200"/>
        </a:p>
      </dsp:txBody>
      <dsp:txXfrm>
        <a:off x="43350" y="1414022"/>
        <a:ext cx="11285345" cy="801330"/>
      </dsp:txXfrm>
    </dsp:sp>
    <dsp:sp modelId="{B3F21B8D-1022-41FF-9394-35BAE325B830}">
      <dsp:nvSpPr>
        <dsp:cNvPr id="0" name=""/>
        <dsp:cNvSpPr/>
      </dsp:nvSpPr>
      <dsp:spPr>
        <a:xfrm>
          <a:off x="0" y="2324942"/>
          <a:ext cx="11372045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So, PgMP aspirant who are currently studying or undergoing training or purchased some of the study material from market need not worry to much.</a:t>
          </a:r>
          <a:endParaRPr lang="en-US" sz="2300" kern="1200"/>
        </a:p>
      </dsp:txBody>
      <dsp:txXfrm>
        <a:off x="43350" y="2368292"/>
        <a:ext cx="11285345" cy="801330"/>
      </dsp:txXfrm>
    </dsp:sp>
    <dsp:sp modelId="{13A2CE68-7968-4CD4-AF86-8E1F388C3329}">
      <dsp:nvSpPr>
        <dsp:cNvPr id="0" name=""/>
        <dsp:cNvSpPr/>
      </dsp:nvSpPr>
      <dsp:spPr>
        <a:xfrm>
          <a:off x="0" y="3279212"/>
          <a:ext cx="11372045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 also don’t think it’s too much effort for trainer and/or authors to revised their training material or books or question banks, etc.,</a:t>
          </a:r>
          <a:endParaRPr lang="en-US" sz="2300" kern="1200"/>
        </a:p>
      </dsp:txBody>
      <dsp:txXfrm>
        <a:off x="43350" y="3322562"/>
        <a:ext cx="11285345" cy="801330"/>
      </dsp:txXfrm>
    </dsp:sp>
    <dsp:sp modelId="{742219F9-6DBB-40EE-B6B8-98D8349E6D40}">
      <dsp:nvSpPr>
        <dsp:cNvPr id="0" name=""/>
        <dsp:cNvSpPr/>
      </dsp:nvSpPr>
      <dsp:spPr>
        <a:xfrm>
          <a:off x="0" y="4233482"/>
          <a:ext cx="11372045" cy="888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 also don’t think PMI is changing their PgMP-ECO (Exam Content Outline). So if your PgMP course material is aligned to it then absolutely need not to worry.</a:t>
          </a:r>
          <a:endParaRPr lang="en-US" sz="2300" kern="1200"/>
        </a:p>
      </dsp:txBody>
      <dsp:txXfrm>
        <a:off x="43350" y="4276832"/>
        <a:ext cx="11285345" cy="8013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8A75A-5238-4FB5-9A76-1A4B9E62B064}">
      <dsp:nvSpPr>
        <dsp:cNvPr id="0" name=""/>
        <dsp:cNvSpPr/>
      </dsp:nvSpPr>
      <dsp:spPr>
        <a:xfrm>
          <a:off x="5537" y="48436"/>
          <a:ext cx="2517823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Pre-Requisite</a:t>
          </a:r>
          <a:endParaRPr lang="en-US" sz="1600" kern="1200" dirty="0"/>
        </a:p>
      </dsp:txBody>
      <dsp:txXfrm>
        <a:off x="5537" y="48436"/>
        <a:ext cx="2517823" cy="460800"/>
      </dsp:txXfrm>
    </dsp:sp>
    <dsp:sp modelId="{9D343202-65A9-4747-9D46-2508EAA210F5}">
      <dsp:nvSpPr>
        <dsp:cNvPr id="0" name=""/>
        <dsp:cNvSpPr/>
      </dsp:nvSpPr>
      <dsp:spPr>
        <a:xfrm>
          <a:off x="521236" y="509236"/>
          <a:ext cx="2517823" cy="47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Commitment.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Ego.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Right Training Partner.</a:t>
          </a:r>
          <a:endParaRPr lang="en-US" sz="1600" kern="1200" dirty="0"/>
        </a:p>
      </dsp:txBody>
      <dsp:txXfrm>
        <a:off x="594981" y="582981"/>
        <a:ext cx="2370333" cy="4622510"/>
      </dsp:txXfrm>
    </dsp:sp>
    <dsp:sp modelId="{DDCC2243-73EF-463B-B8FB-5893D0055AC6}">
      <dsp:nvSpPr>
        <dsp:cNvPr id="0" name=""/>
        <dsp:cNvSpPr/>
      </dsp:nvSpPr>
      <dsp:spPr>
        <a:xfrm>
          <a:off x="2905053" y="-34596"/>
          <a:ext cx="809188" cy="626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905053" y="90777"/>
        <a:ext cx="621129" cy="376119"/>
      </dsp:txXfrm>
    </dsp:sp>
    <dsp:sp modelId="{383A5F54-4A27-4326-A5C2-F37472D8CC3D}">
      <dsp:nvSpPr>
        <dsp:cNvPr id="0" name=""/>
        <dsp:cNvSpPr/>
      </dsp:nvSpPr>
      <dsp:spPr>
        <a:xfrm>
          <a:off x="4050132" y="48436"/>
          <a:ext cx="2517823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Execution</a:t>
          </a:r>
          <a:endParaRPr lang="en-US" sz="1600" kern="1200" dirty="0"/>
        </a:p>
      </dsp:txBody>
      <dsp:txXfrm>
        <a:off x="4050132" y="48436"/>
        <a:ext cx="2517823" cy="460800"/>
      </dsp:txXfrm>
    </dsp:sp>
    <dsp:sp modelId="{4D3DD13E-0FDD-4506-9722-91D10A1837E5}">
      <dsp:nvSpPr>
        <dsp:cNvPr id="0" name=""/>
        <dsp:cNvSpPr/>
      </dsp:nvSpPr>
      <dsp:spPr>
        <a:xfrm>
          <a:off x="4565830" y="509236"/>
          <a:ext cx="2517823" cy="47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Training from Addon Skills.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Q&amp;A and Concept Understanding Virtual Session.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SPMv3 Highlighted Section &amp; Key points.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QBank</a:t>
          </a:r>
          <a:r>
            <a:rPr lang="en-US" sz="1600" kern="1200" dirty="0" smtClean="0"/>
            <a:t> by Addon Skills.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Focus groups – </a:t>
          </a:r>
          <a:r>
            <a:rPr lang="en-US" sz="1600" kern="1200" dirty="0" err="1" smtClean="0"/>
            <a:t>Whatsapp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4639575" y="582981"/>
        <a:ext cx="2370333" cy="4622510"/>
      </dsp:txXfrm>
    </dsp:sp>
    <dsp:sp modelId="{77E1C649-D307-42F4-AAE7-5E800E98B7A2}">
      <dsp:nvSpPr>
        <dsp:cNvPr id="0" name=""/>
        <dsp:cNvSpPr/>
      </dsp:nvSpPr>
      <dsp:spPr>
        <a:xfrm>
          <a:off x="6949648" y="-34596"/>
          <a:ext cx="809188" cy="626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949648" y="90777"/>
        <a:ext cx="621129" cy="376119"/>
      </dsp:txXfrm>
    </dsp:sp>
    <dsp:sp modelId="{BBC550F4-4B4B-4A05-B5A6-3E70F0DB4218}">
      <dsp:nvSpPr>
        <dsp:cNvPr id="0" name=""/>
        <dsp:cNvSpPr/>
      </dsp:nvSpPr>
      <dsp:spPr>
        <a:xfrm>
          <a:off x="8094726" y="48436"/>
          <a:ext cx="2517823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Week before Exam</a:t>
          </a:r>
          <a:endParaRPr lang="en-US" sz="1600" kern="1200" dirty="0"/>
        </a:p>
      </dsp:txBody>
      <dsp:txXfrm>
        <a:off x="8094726" y="48436"/>
        <a:ext cx="2517823" cy="460800"/>
      </dsp:txXfrm>
    </dsp:sp>
    <dsp:sp modelId="{3045DEEE-8298-4A94-BAC2-9E41B7705993}">
      <dsp:nvSpPr>
        <dsp:cNvPr id="0" name=""/>
        <dsp:cNvSpPr/>
      </dsp:nvSpPr>
      <dsp:spPr>
        <a:xfrm>
          <a:off x="8610425" y="509236"/>
          <a:ext cx="2517823" cy="47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Exam Tips &amp; Tricks by Addon Skills.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QBank</a:t>
          </a:r>
          <a:r>
            <a:rPr lang="en-US" sz="1600" kern="1200" dirty="0" smtClean="0"/>
            <a:t> by Addon Skills till I reached 80%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Extensively used Focus groups – </a:t>
          </a:r>
          <a:r>
            <a:rPr lang="en-US" sz="1600" kern="1200" dirty="0" err="1" smtClean="0"/>
            <a:t>Whatsapp</a:t>
          </a:r>
          <a:r>
            <a:rPr lang="en-US" sz="1600" kern="1200" dirty="0" smtClean="0"/>
            <a:t> for posting queries / doubts / questions.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Last week – read ECO, 3/4 times.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Key points Highlighted by Addon Skills on SPMv3.</a:t>
          </a:r>
          <a:endParaRPr lang="en-US" sz="1600" kern="1200" dirty="0"/>
        </a:p>
      </dsp:txBody>
      <dsp:txXfrm>
        <a:off x="8684170" y="582981"/>
        <a:ext cx="2370333" cy="46225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41870-656A-4894-8D31-481788F3E08F}">
      <dsp:nvSpPr>
        <dsp:cNvPr id="0" name=""/>
        <dsp:cNvSpPr/>
      </dsp:nvSpPr>
      <dsp:spPr>
        <a:xfrm>
          <a:off x="0" y="0"/>
          <a:ext cx="8976574" cy="16691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Online Instructor-led certification course – Start 24</a:t>
          </a:r>
          <a:r>
            <a:rPr lang="en-US" sz="3300" kern="1200" baseline="30000" smtClean="0"/>
            <a:t>th</a:t>
          </a:r>
          <a:r>
            <a:rPr lang="en-US" sz="3300" kern="1200" smtClean="0"/>
            <a:t> October to 30 November 2017</a:t>
          </a:r>
          <a:endParaRPr lang="en-US" sz="3300" kern="1200"/>
        </a:p>
      </dsp:txBody>
      <dsp:txXfrm>
        <a:off x="48886" y="48886"/>
        <a:ext cx="7175484" cy="1571329"/>
      </dsp:txXfrm>
    </dsp:sp>
    <dsp:sp modelId="{C86CBA98-3F9C-47E8-9F69-C62D5B89E2BB}">
      <dsp:nvSpPr>
        <dsp:cNvPr id="0" name=""/>
        <dsp:cNvSpPr/>
      </dsp:nvSpPr>
      <dsp:spPr>
        <a:xfrm>
          <a:off x="792050" y="1947285"/>
          <a:ext cx="8976574" cy="1669101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Classroom training at New Delhi – 28</a:t>
          </a:r>
          <a:r>
            <a:rPr lang="en-US" sz="3300" kern="1200" baseline="30000" smtClean="0"/>
            <a:t>th</a:t>
          </a:r>
          <a:r>
            <a:rPr lang="en-US" sz="3300" kern="1200" smtClean="0"/>
            <a:t> (Sat), 29</a:t>
          </a:r>
          <a:r>
            <a:rPr lang="en-US" sz="3300" kern="1200" baseline="30000" smtClean="0"/>
            <a:t>th</a:t>
          </a:r>
          <a:r>
            <a:rPr lang="en-US" sz="3300" kern="1200" smtClean="0"/>
            <a:t> (Sun) October and 5</a:t>
          </a:r>
          <a:r>
            <a:rPr lang="en-US" sz="3300" kern="1200" baseline="30000" smtClean="0"/>
            <a:t>th</a:t>
          </a:r>
          <a:r>
            <a:rPr lang="en-US" sz="3300" kern="1200" smtClean="0"/>
            <a:t> (Sun) November</a:t>
          </a:r>
          <a:endParaRPr lang="en-US" sz="3300" kern="1200"/>
        </a:p>
      </dsp:txBody>
      <dsp:txXfrm>
        <a:off x="840936" y="1996171"/>
        <a:ext cx="7001835" cy="1571329"/>
      </dsp:txXfrm>
    </dsp:sp>
    <dsp:sp modelId="{A50565BE-0197-4CCC-B622-2A9755EC2C30}">
      <dsp:nvSpPr>
        <dsp:cNvPr id="0" name=""/>
        <dsp:cNvSpPr/>
      </dsp:nvSpPr>
      <dsp:spPr>
        <a:xfrm>
          <a:off x="1584101" y="3894571"/>
          <a:ext cx="8976574" cy="166910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Classroom training at Mumbai – 28</a:t>
          </a:r>
          <a:r>
            <a:rPr lang="en-US" sz="3300" kern="1200" baseline="30000" smtClean="0"/>
            <a:t>th</a:t>
          </a:r>
          <a:r>
            <a:rPr lang="en-US" sz="3300" kern="1200" smtClean="0"/>
            <a:t> (Sat), 29</a:t>
          </a:r>
          <a:r>
            <a:rPr lang="en-US" sz="3300" kern="1200" baseline="30000" smtClean="0"/>
            <a:t>th</a:t>
          </a:r>
          <a:r>
            <a:rPr lang="en-US" sz="3300" kern="1200" smtClean="0"/>
            <a:t> (Sun) October and 5</a:t>
          </a:r>
          <a:r>
            <a:rPr lang="en-US" sz="3300" kern="1200" baseline="30000" smtClean="0"/>
            <a:t>th</a:t>
          </a:r>
          <a:r>
            <a:rPr lang="en-US" sz="3300" kern="1200" smtClean="0"/>
            <a:t> (Sun) November</a:t>
          </a:r>
          <a:endParaRPr lang="en-US" sz="3300" kern="1200"/>
        </a:p>
      </dsp:txBody>
      <dsp:txXfrm>
        <a:off x="1632987" y="3943457"/>
        <a:ext cx="7001835" cy="1571329"/>
      </dsp:txXfrm>
    </dsp:sp>
    <dsp:sp modelId="{7E39B9F7-7D1D-4A73-B37C-BC079FC7EBE7}">
      <dsp:nvSpPr>
        <dsp:cNvPr id="0" name=""/>
        <dsp:cNvSpPr/>
      </dsp:nvSpPr>
      <dsp:spPr>
        <a:xfrm>
          <a:off x="7891658" y="1265735"/>
          <a:ext cx="1084916" cy="10849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135764" y="1265735"/>
        <a:ext cx="596704" cy="816399"/>
      </dsp:txXfrm>
    </dsp:sp>
    <dsp:sp modelId="{D121EE2C-533B-4A62-823B-F38A68B83008}">
      <dsp:nvSpPr>
        <dsp:cNvPr id="0" name=""/>
        <dsp:cNvSpPr/>
      </dsp:nvSpPr>
      <dsp:spPr>
        <a:xfrm>
          <a:off x="8683709" y="3201893"/>
          <a:ext cx="1084916" cy="10849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927815" y="3201893"/>
        <a:ext cx="596704" cy="816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A73A9-34C4-4565-A403-06F36EB5BA60}">
      <dsp:nvSpPr>
        <dsp:cNvPr id="0" name=""/>
        <dsp:cNvSpPr/>
      </dsp:nvSpPr>
      <dsp:spPr>
        <a:xfrm>
          <a:off x="0" y="785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Absorbed key content from the SPM 3</a:t>
          </a:r>
          <a:r>
            <a:rPr lang="en-US" sz="2000" kern="1200" baseline="30000" smtClean="0"/>
            <a:t>rd</a:t>
          </a:r>
          <a:r>
            <a:rPr lang="en-US" sz="2000" kern="1200" smtClean="0"/>
            <a:t> Edition, Appendix X3: categorization of programs (Strategic, Compliance Emergent) and program manager competencies.</a:t>
          </a:r>
          <a:endParaRPr lang="en-US" sz="2000" kern="1200"/>
        </a:p>
      </dsp:txBody>
      <dsp:txXfrm>
        <a:off x="37696" y="116252"/>
        <a:ext cx="11708777" cy="696808"/>
      </dsp:txXfrm>
    </dsp:sp>
    <dsp:sp modelId="{E6378207-60E3-42D4-856B-9C6E4F77AD95}">
      <dsp:nvSpPr>
        <dsp:cNvPr id="0" name=""/>
        <dsp:cNvSpPr/>
      </dsp:nvSpPr>
      <dsp:spPr>
        <a:xfrm>
          <a:off x="0" y="9083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Expanded the introduction to critical roles: program manager, program sponsor and program management office.</a:t>
          </a:r>
          <a:endParaRPr lang="en-US" sz="2000" kern="1200"/>
        </a:p>
      </dsp:txBody>
      <dsp:txXfrm>
        <a:off x="37696" y="946052"/>
        <a:ext cx="11708777" cy="696808"/>
      </dsp:txXfrm>
    </dsp:sp>
    <dsp:sp modelId="{079F8915-A726-4153-BD7A-5E471CA3A9A3}">
      <dsp:nvSpPr>
        <dsp:cNvPr id="0" name=""/>
        <dsp:cNvSpPr/>
      </dsp:nvSpPr>
      <dsp:spPr>
        <a:xfrm>
          <a:off x="0" y="17381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Program component are now termed as projects, subsidiary program and other program-related activities.</a:t>
          </a:r>
          <a:endParaRPr lang="en-US" sz="2000" kern="1200"/>
        </a:p>
      </dsp:txBody>
      <dsp:txXfrm>
        <a:off x="37696" y="1775852"/>
        <a:ext cx="11708777" cy="696808"/>
      </dsp:txXfrm>
    </dsp:sp>
    <dsp:sp modelId="{BF064785-7F54-4108-820B-3E2ED8B95B62}">
      <dsp:nvSpPr>
        <dsp:cNvPr id="0" name=""/>
        <dsp:cNvSpPr/>
      </dsp:nvSpPr>
      <dsp:spPr>
        <a:xfrm>
          <a:off x="0" y="25679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Subprograms component are now referred as “</a:t>
          </a:r>
          <a:r>
            <a:rPr lang="en-US" sz="2000" b="1" kern="1200" dirty="0" smtClean="0">
              <a:solidFill>
                <a:srgbClr val="FF0000"/>
              </a:solidFill>
            </a:rPr>
            <a:t>Subsidiary</a:t>
          </a:r>
          <a:r>
            <a:rPr lang="en-US" sz="2000" kern="1200" dirty="0" smtClean="0"/>
            <a:t>” program and very good example given at page no. 4.</a:t>
          </a:r>
          <a:endParaRPr lang="en-US" sz="2000" kern="1200" dirty="0"/>
        </a:p>
      </dsp:txBody>
      <dsp:txXfrm>
        <a:off x="37696" y="2605652"/>
        <a:ext cx="11708777" cy="696808"/>
      </dsp:txXfrm>
    </dsp:sp>
    <dsp:sp modelId="{D598D3F3-5DA3-43EB-BBAD-1C7D97B665D2}">
      <dsp:nvSpPr>
        <dsp:cNvPr id="0" name=""/>
        <dsp:cNvSpPr/>
      </dsp:nvSpPr>
      <dsp:spPr>
        <a:xfrm>
          <a:off x="0" y="33977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Other work component are now referred as “</a:t>
          </a:r>
          <a:r>
            <a:rPr lang="en-US" sz="2000" b="1" kern="1200" dirty="0" smtClean="0">
              <a:solidFill>
                <a:srgbClr val="FF0000"/>
              </a:solidFill>
            </a:rPr>
            <a:t>program-related activities</a:t>
          </a:r>
          <a:r>
            <a:rPr lang="en-US" sz="2000" kern="1200" dirty="0" smtClean="0"/>
            <a:t>”</a:t>
          </a:r>
          <a:endParaRPr lang="en-US" sz="2000" kern="1200" dirty="0"/>
        </a:p>
      </dsp:txBody>
      <dsp:txXfrm>
        <a:off x="37696" y="3435452"/>
        <a:ext cx="11708777" cy="696808"/>
      </dsp:txXfrm>
    </dsp:sp>
    <dsp:sp modelId="{83B62B06-F2F9-46EA-BBBB-672FC56D9B75}">
      <dsp:nvSpPr>
        <dsp:cNvPr id="0" name=""/>
        <dsp:cNvSpPr/>
      </dsp:nvSpPr>
      <dsp:spPr>
        <a:xfrm>
          <a:off x="0" y="4227556"/>
          <a:ext cx="11784169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Preparation sub-phase of Program Definition phase, now referred as </a:t>
          </a:r>
          <a:r>
            <a:rPr lang="en-US" sz="2000" kern="1200" dirty="0" smtClean="0">
              <a:solidFill>
                <a:srgbClr val="FF0000"/>
              </a:solidFill>
            </a:rPr>
            <a:t>“</a:t>
          </a:r>
          <a:r>
            <a:rPr lang="en-US" sz="2000" b="1" kern="1200" dirty="0" smtClean="0">
              <a:solidFill>
                <a:srgbClr val="FF0000"/>
              </a:solidFill>
            </a:rPr>
            <a:t>Program Planning</a:t>
          </a:r>
          <a:r>
            <a:rPr lang="en-US" sz="2000" kern="1200" dirty="0" smtClean="0"/>
            <a:t>” sub-phase. Refer Diagram 1-1. Program Life Cycle at page # 5.</a:t>
          </a:r>
          <a:endParaRPr lang="en-US" sz="2000" kern="1200" dirty="0"/>
        </a:p>
      </dsp:txBody>
      <dsp:txXfrm>
        <a:off x="37696" y="4265252"/>
        <a:ext cx="11708777" cy="696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D8DAE-F8F9-4EDF-A3E1-CA756D000F22}">
      <dsp:nvSpPr>
        <dsp:cNvPr id="0" name=""/>
        <dsp:cNvSpPr/>
      </dsp:nvSpPr>
      <dsp:spPr>
        <a:xfrm>
          <a:off x="0" y="115281"/>
          <a:ext cx="11784169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This Chapter has minor changes as follows.</a:t>
          </a:r>
          <a:endParaRPr lang="en-US" sz="3100" kern="1200"/>
        </a:p>
      </dsp:txBody>
      <dsp:txXfrm>
        <a:off x="35411" y="150692"/>
        <a:ext cx="11713347" cy="654577"/>
      </dsp:txXfrm>
    </dsp:sp>
    <dsp:sp modelId="{E8905B19-35AA-4C93-8F08-96C5CD67E505}">
      <dsp:nvSpPr>
        <dsp:cNvPr id="0" name=""/>
        <dsp:cNvSpPr/>
      </dsp:nvSpPr>
      <dsp:spPr>
        <a:xfrm>
          <a:off x="0" y="929961"/>
          <a:ext cx="11784169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Added a subsection on program complexity and interdependency.</a:t>
          </a:r>
          <a:endParaRPr lang="en-US" sz="3100" kern="1200"/>
        </a:p>
      </dsp:txBody>
      <dsp:txXfrm>
        <a:off x="35411" y="965372"/>
        <a:ext cx="11713347" cy="654577"/>
      </dsp:txXfrm>
    </dsp:sp>
    <dsp:sp modelId="{5EB497F2-B92F-4552-B85D-1D018684D1A3}">
      <dsp:nvSpPr>
        <dsp:cNvPr id="0" name=""/>
        <dsp:cNvSpPr/>
      </dsp:nvSpPr>
      <dsp:spPr>
        <a:xfrm>
          <a:off x="0" y="1744641"/>
          <a:ext cx="11784169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Shifted introduction of program life cycle phases into section 7.</a:t>
          </a:r>
          <a:endParaRPr lang="en-US" sz="3100" kern="1200"/>
        </a:p>
      </dsp:txBody>
      <dsp:txXfrm>
        <a:off x="35411" y="1780052"/>
        <a:ext cx="11713347" cy="654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A9992-B7A0-4390-A9B9-30D6436C2FAD}" type="datetimeFigureOut">
              <a:rPr lang="en-US" smtClean="0"/>
              <a:t>07-Oct-17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ED16-4846-4092-8B4B-400413A8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kern="0" smtClean="0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kern="0"/>
          </a:p>
        </p:txBody>
      </p:sp>
      <p:sp>
        <p:nvSpPr>
          <p:cNvPr id="6" name="Rectangle 5"/>
          <p:cNvSpPr/>
          <p:nvPr userDrawn="1"/>
        </p:nvSpPr>
        <p:spPr>
          <a:xfrm>
            <a:off x="-81700" y="0"/>
            <a:ext cx="1244917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endParaRPr lang="en-US" sz="1800" kern="120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7"/>
          <p:cNvGrpSpPr>
            <a:grpSpLocks/>
          </p:cNvGrpSpPr>
          <p:nvPr userDrawn="1"/>
        </p:nvGrpSpPr>
        <p:grpSpPr bwMode="auto">
          <a:xfrm>
            <a:off x="9688249" y="1818770"/>
            <a:ext cx="1993155" cy="734227"/>
            <a:chOff x="11426" y="-87"/>
            <a:chExt cx="4790" cy="1563"/>
          </a:xfrm>
        </p:grpSpPr>
        <p:pic>
          <p:nvPicPr>
            <p:cNvPr id="2058" name="Picture 10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6" y="-87"/>
              <a:ext cx="4790" cy="1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1463" y="-75"/>
              <a:ext cx="4717" cy="1491"/>
            </a:xfrm>
            <a:custGeom>
              <a:avLst/>
              <a:gdLst>
                <a:gd name="T0" fmla="+- 0 11463 11463"/>
                <a:gd name="T1" fmla="*/ T0 w 4717"/>
                <a:gd name="T2" fmla="+- 0 477 -75"/>
                <a:gd name="T3" fmla="*/ 477 h 1491"/>
                <a:gd name="T4" fmla="+- 0 11463 11463"/>
                <a:gd name="T5" fmla="*/ T4 w 4717"/>
                <a:gd name="T6" fmla="+- 0 927 -75"/>
                <a:gd name="T7" fmla="*/ 927 h 1491"/>
                <a:gd name="T8" fmla="+- 0 11463 11463"/>
                <a:gd name="T9" fmla="*/ T8 w 4717"/>
                <a:gd name="T10" fmla="+- 0 997 -75"/>
                <a:gd name="T11" fmla="*/ 997 h 1491"/>
                <a:gd name="T12" fmla="+- 0 11468 11463"/>
                <a:gd name="T13" fmla="*/ T12 w 4717"/>
                <a:gd name="T14" fmla="+- 0 1074 -75"/>
                <a:gd name="T15" fmla="*/ 1074 h 1491"/>
                <a:gd name="T16" fmla="+- 0 11477 11463"/>
                <a:gd name="T17" fmla="*/ T16 w 4717"/>
                <a:gd name="T18" fmla="+- 0 1141 -75"/>
                <a:gd name="T19" fmla="*/ 1141 h 1491"/>
                <a:gd name="T20" fmla="+- 0 11499 11463"/>
                <a:gd name="T21" fmla="*/ T20 w 4717"/>
                <a:gd name="T22" fmla="+- 0 1211 -75"/>
                <a:gd name="T23" fmla="*/ 1211 h 1491"/>
                <a:gd name="T24" fmla="+- 0 11530 11463"/>
                <a:gd name="T25" fmla="*/ T24 w 4717"/>
                <a:gd name="T26" fmla="+- 0 1265 -75"/>
                <a:gd name="T27" fmla="*/ 1265 h 1491"/>
                <a:gd name="T28" fmla="+- 0 11569 11463"/>
                <a:gd name="T29" fmla="*/ T28 w 4717"/>
                <a:gd name="T30" fmla="+- 0 1312 -75"/>
                <a:gd name="T31" fmla="*/ 1312 h 1491"/>
                <a:gd name="T32" fmla="+- 0 11617 11463"/>
                <a:gd name="T33" fmla="*/ T32 w 4717"/>
                <a:gd name="T34" fmla="+- 0 1351 -75"/>
                <a:gd name="T35" fmla="*/ 1351 h 1491"/>
                <a:gd name="T36" fmla="+- 0 11671 11463"/>
                <a:gd name="T37" fmla="*/ T36 w 4717"/>
                <a:gd name="T38" fmla="+- 0 1381 -75"/>
                <a:gd name="T39" fmla="*/ 1381 h 1491"/>
                <a:gd name="T40" fmla="+- 0 11742 11463"/>
                <a:gd name="T41" fmla="*/ T40 w 4717"/>
                <a:gd name="T42" fmla="+- 0 1402 -75"/>
                <a:gd name="T43" fmla="*/ 1402 h 1491"/>
                <a:gd name="T44" fmla="+- 0 11809 11463"/>
                <a:gd name="T45" fmla="*/ T44 w 4717"/>
                <a:gd name="T46" fmla="+- 0 1411 -75"/>
                <a:gd name="T47" fmla="*/ 1411 h 1491"/>
                <a:gd name="T48" fmla="+- 0 11888 11463"/>
                <a:gd name="T49" fmla="*/ T48 w 4717"/>
                <a:gd name="T50" fmla="+- 0 1415 -75"/>
                <a:gd name="T51" fmla="*/ 1415 h 1491"/>
                <a:gd name="T52" fmla="+- 0 11986 11463"/>
                <a:gd name="T53" fmla="*/ T52 w 4717"/>
                <a:gd name="T54" fmla="+- 0 1416 -75"/>
                <a:gd name="T55" fmla="*/ 1416 h 1491"/>
                <a:gd name="T56" fmla="+- 0 15691 11463"/>
                <a:gd name="T57" fmla="*/ T56 w 4717"/>
                <a:gd name="T58" fmla="+- 0 1416 -75"/>
                <a:gd name="T59" fmla="*/ 1416 h 1491"/>
                <a:gd name="T60" fmla="+- 0 15761 11463"/>
                <a:gd name="T61" fmla="*/ T60 w 4717"/>
                <a:gd name="T62" fmla="+- 0 1415 -75"/>
                <a:gd name="T63" fmla="*/ 1415 h 1491"/>
                <a:gd name="T64" fmla="+- 0 15839 11463"/>
                <a:gd name="T65" fmla="*/ T64 w 4717"/>
                <a:gd name="T66" fmla="+- 0 1411 -75"/>
                <a:gd name="T67" fmla="*/ 1411 h 1491"/>
                <a:gd name="T68" fmla="+- 0 15905 11463"/>
                <a:gd name="T69" fmla="*/ T68 w 4717"/>
                <a:gd name="T70" fmla="+- 0 1401 -75"/>
                <a:gd name="T71" fmla="*/ 1401 h 1491"/>
                <a:gd name="T72" fmla="+- 0 15975 11463"/>
                <a:gd name="T73" fmla="*/ T72 w 4717"/>
                <a:gd name="T74" fmla="+- 0 1379 -75"/>
                <a:gd name="T75" fmla="*/ 1379 h 1491"/>
                <a:gd name="T76" fmla="+- 0 16029 11463"/>
                <a:gd name="T77" fmla="*/ T76 w 4717"/>
                <a:gd name="T78" fmla="+- 0 1349 -75"/>
                <a:gd name="T79" fmla="*/ 1349 h 1491"/>
                <a:gd name="T80" fmla="+- 0 16076 11463"/>
                <a:gd name="T81" fmla="*/ T80 w 4717"/>
                <a:gd name="T82" fmla="+- 0 1309 -75"/>
                <a:gd name="T83" fmla="*/ 1309 h 1491"/>
                <a:gd name="T84" fmla="+- 0 16115 11463"/>
                <a:gd name="T85" fmla="*/ T84 w 4717"/>
                <a:gd name="T86" fmla="+- 0 1262 -75"/>
                <a:gd name="T87" fmla="*/ 1262 h 1491"/>
                <a:gd name="T88" fmla="+- 0 16145 11463"/>
                <a:gd name="T89" fmla="*/ T88 w 4717"/>
                <a:gd name="T90" fmla="+- 0 1207 -75"/>
                <a:gd name="T91" fmla="*/ 1207 h 1491"/>
                <a:gd name="T92" fmla="+- 0 16166 11463"/>
                <a:gd name="T93" fmla="*/ T92 w 4717"/>
                <a:gd name="T94" fmla="+- 0 1137 -75"/>
                <a:gd name="T95" fmla="*/ 1137 h 1491"/>
                <a:gd name="T96" fmla="+- 0 16175 11463"/>
                <a:gd name="T97" fmla="*/ T96 w 4717"/>
                <a:gd name="T98" fmla="+- 0 1069 -75"/>
                <a:gd name="T99" fmla="*/ 1069 h 1491"/>
                <a:gd name="T100" fmla="+- 0 16179 11463"/>
                <a:gd name="T101" fmla="*/ T100 w 4717"/>
                <a:gd name="T102" fmla="+- 0 990 -75"/>
                <a:gd name="T103" fmla="*/ 990 h 1491"/>
                <a:gd name="T104" fmla="+- 0 16180 11463"/>
                <a:gd name="T105" fmla="*/ T104 w 4717"/>
                <a:gd name="T106" fmla="+- 0 892 -75"/>
                <a:gd name="T107" fmla="*/ 892 h 1491"/>
                <a:gd name="T108" fmla="+- 0 16180 11463"/>
                <a:gd name="T109" fmla="*/ T108 w 4717"/>
                <a:gd name="T110" fmla="+- 0 414 -75"/>
                <a:gd name="T111" fmla="*/ 414 h 1491"/>
                <a:gd name="T112" fmla="+- 0 16179 11463"/>
                <a:gd name="T113" fmla="*/ T112 w 4717"/>
                <a:gd name="T114" fmla="+- 0 344 -75"/>
                <a:gd name="T115" fmla="*/ 344 h 1491"/>
                <a:gd name="T116" fmla="+- 0 16175 11463"/>
                <a:gd name="T117" fmla="*/ T116 w 4717"/>
                <a:gd name="T118" fmla="+- 0 266 -75"/>
                <a:gd name="T119" fmla="*/ 266 h 1491"/>
                <a:gd name="T120" fmla="+- 0 16165 11463"/>
                <a:gd name="T121" fmla="*/ T120 w 4717"/>
                <a:gd name="T122" fmla="+- 0 200 -75"/>
                <a:gd name="T123" fmla="*/ 200 h 1491"/>
                <a:gd name="T124" fmla="+- 0 16143 11463"/>
                <a:gd name="T125" fmla="*/ T124 w 4717"/>
                <a:gd name="T126" fmla="+- 0 129 -75"/>
                <a:gd name="T127" fmla="*/ 129 h 1491"/>
                <a:gd name="T128" fmla="+- 0 16113 11463"/>
                <a:gd name="T129" fmla="*/ T128 w 4717"/>
                <a:gd name="T130" fmla="+- 0 76 -75"/>
                <a:gd name="T131" fmla="*/ 76 h 1491"/>
                <a:gd name="T132" fmla="+- 0 16073 11463"/>
                <a:gd name="T133" fmla="*/ T132 w 4717"/>
                <a:gd name="T134" fmla="+- 0 29 -75"/>
                <a:gd name="T135" fmla="*/ 29 h 1491"/>
                <a:gd name="T136" fmla="+- 0 16026 11463"/>
                <a:gd name="T137" fmla="*/ T136 w 4717"/>
                <a:gd name="T138" fmla="+- 0 -10 -75"/>
                <a:gd name="T139" fmla="*/ -10 h 1491"/>
                <a:gd name="T140" fmla="+- 0 15971 11463"/>
                <a:gd name="T141" fmla="*/ T140 w 4717"/>
                <a:gd name="T142" fmla="+- 0 -40 -75"/>
                <a:gd name="T143" fmla="*/ -40 h 1491"/>
                <a:gd name="T144" fmla="+- 0 15901 11463"/>
                <a:gd name="T145" fmla="*/ T144 w 4717"/>
                <a:gd name="T146" fmla="+- 0 -61 -75"/>
                <a:gd name="T147" fmla="*/ -61 h 1491"/>
                <a:gd name="T148" fmla="+- 0 15833 11463"/>
                <a:gd name="T149" fmla="*/ T148 w 4717"/>
                <a:gd name="T150" fmla="+- 0 -71 -75"/>
                <a:gd name="T151" fmla="*/ -71 h 1491"/>
                <a:gd name="T152" fmla="+- 0 15754 11463"/>
                <a:gd name="T153" fmla="*/ T152 w 4717"/>
                <a:gd name="T154" fmla="+- 0 -74 -75"/>
                <a:gd name="T155" fmla="*/ -74 h 1491"/>
                <a:gd name="T156" fmla="+- 0 15656 11463"/>
                <a:gd name="T157" fmla="*/ T156 w 4717"/>
                <a:gd name="T158" fmla="+- 0 -75 -75"/>
                <a:gd name="T159" fmla="*/ -75 h 1491"/>
                <a:gd name="T160" fmla="+- 0 11952 11463"/>
                <a:gd name="T161" fmla="*/ T160 w 4717"/>
                <a:gd name="T162" fmla="+- 0 -75 -75"/>
                <a:gd name="T163" fmla="*/ -75 h 1491"/>
                <a:gd name="T164" fmla="+- 0 11882 11463"/>
                <a:gd name="T165" fmla="*/ T164 w 4717"/>
                <a:gd name="T166" fmla="+- 0 -74 -75"/>
                <a:gd name="T167" fmla="*/ -74 h 1491"/>
                <a:gd name="T168" fmla="+- 0 11804 11463"/>
                <a:gd name="T169" fmla="*/ T168 w 4717"/>
                <a:gd name="T170" fmla="+- 0 -70 -75"/>
                <a:gd name="T171" fmla="*/ -70 h 1491"/>
                <a:gd name="T172" fmla="+- 0 11737 11463"/>
                <a:gd name="T173" fmla="*/ T172 w 4717"/>
                <a:gd name="T174" fmla="+- 0 -60 -75"/>
                <a:gd name="T175" fmla="*/ -60 h 1491"/>
                <a:gd name="T176" fmla="+- 0 11667 11463"/>
                <a:gd name="T177" fmla="*/ T176 w 4717"/>
                <a:gd name="T178" fmla="+- 0 -39 -75"/>
                <a:gd name="T179" fmla="*/ -39 h 1491"/>
                <a:gd name="T180" fmla="+- 0 11613 11463"/>
                <a:gd name="T181" fmla="*/ T180 w 4717"/>
                <a:gd name="T182" fmla="+- 0 -8 -75"/>
                <a:gd name="T183" fmla="*/ -8 h 1491"/>
                <a:gd name="T184" fmla="+- 0 11566 11463"/>
                <a:gd name="T185" fmla="*/ T184 w 4717"/>
                <a:gd name="T186" fmla="+- 0 32 -75"/>
                <a:gd name="T187" fmla="*/ 32 h 1491"/>
                <a:gd name="T188" fmla="+- 0 11527 11463"/>
                <a:gd name="T189" fmla="*/ T188 w 4717"/>
                <a:gd name="T190" fmla="+- 0 79 -75"/>
                <a:gd name="T191" fmla="*/ 79 h 1491"/>
                <a:gd name="T192" fmla="+- 0 11497 11463"/>
                <a:gd name="T193" fmla="*/ T192 w 4717"/>
                <a:gd name="T194" fmla="+- 0 133 -75"/>
                <a:gd name="T195" fmla="*/ 133 h 1491"/>
                <a:gd name="T196" fmla="+- 0 11476 11463"/>
                <a:gd name="T197" fmla="*/ T196 w 4717"/>
                <a:gd name="T198" fmla="+- 0 204 -75"/>
                <a:gd name="T199" fmla="*/ 204 h 1491"/>
                <a:gd name="T200" fmla="+- 0 11467 11463"/>
                <a:gd name="T201" fmla="*/ T200 w 4717"/>
                <a:gd name="T202" fmla="+- 0 271 -75"/>
                <a:gd name="T203" fmla="*/ 271 h 1491"/>
                <a:gd name="T204" fmla="+- 0 11463 11463"/>
                <a:gd name="T205" fmla="*/ T204 w 4717"/>
                <a:gd name="T206" fmla="+- 0 350 -75"/>
                <a:gd name="T207" fmla="*/ 350 h 1491"/>
                <a:gd name="T208" fmla="+- 0 11463 11463"/>
                <a:gd name="T209" fmla="*/ T208 w 4717"/>
                <a:gd name="T210" fmla="+- 0 448 -75"/>
                <a:gd name="T211" fmla="*/ 448 h 1491"/>
                <a:gd name="T212" fmla="+- 0 11463 11463"/>
                <a:gd name="T213" fmla="*/ T212 w 4717"/>
                <a:gd name="T214" fmla="+- 0 477 -75"/>
                <a:gd name="T215" fmla="*/ 477 h 14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717" h="1491">
                  <a:moveTo>
                    <a:pt x="0" y="552"/>
                  </a:moveTo>
                  <a:lnTo>
                    <a:pt x="0" y="1002"/>
                  </a:lnTo>
                  <a:lnTo>
                    <a:pt x="0" y="1072"/>
                  </a:lnTo>
                  <a:lnTo>
                    <a:pt x="5" y="1149"/>
                  </a:lnTo>
                  <a:lnTo>
                    <a:pt x="14" y="1216"/>
                  </a:lnTo>
                  <a:lnTo>
                    <a:pt x="36" y="1286"/>
                  </a:lnTo>
                  <a:lnTo>
                    <a:pt x="67" y="1340"/>
                  </a:lnTo>
                  <a:lnTo>
                    <a:pt x="106" y="1387"/>
                  </a:lnTo>
                  <a:lnTo>
                    <a:pt x="154" y="1426"/>
                  </a:lnTo>
                  <a:lnTo>
                    <a:pt x="208" y="1456"/>
                  </a:lnTo>
                  <a:lnTo>
                    <a:pt x="279" y="1477"/>
                  </a:lnTo>
                  <a:lnTo>
                    <a:pt x="346" y="1486"/>
                  </a:lnTo>
                  <a:lnTo>
                    <a:pt x="425" y="1490"/>
                  </a:lnTo>
                  <a:lnTo>
                    <a:pt x="523" y="1491"/>
                  </a:lnTo>
                  <a:lnTo>
                    <a:pt x="4228" y="1491"/>
                  </a:lnTo>
                  <a:lnTo>
                    <a:pt x="4298" y="1490"/>
                  </a:lnTo>
                  <a:lnTo>
                    <a:pt x="4376" y="1486"/>
                  </a:lnTo>
                  <a:lnTo>
                    <a:pt x="4442" y="1476"/>
                  </a:lnTo>
                  <a:lnTo>
                    <a:pt x="4512" y="1454"/>
                  </a:lnTo>
                  <a:lnTo>
                    <a:pt x="4566" y="1424"/>
                  </a:lnTo>
                  <a:lnTo>
                    <a:pt x="4613" y="1384"/>
                  </a:lnTo>
                  <a:lnTo>
                    <a:pt x="4652" y="1337"/>
                  </a:lnTo>
                  <a:lnTo>
                    <a:pt x="4682" y="1282"/>
                  </a:lnTo>
                  <a:lnTo>
                    <a:pt x="4703" y="1212"/>
                  </a:lnTo>
                  <a:lnTo>
                    <a:pt x="4712" y="1144"/>
                  </a:lnTo>
                  <a:lnTo>
                    <a:pt x="4716" y="1065"/>
                  </a:lnTo>
                  <a:lnTo>
                    <a:pt x="4717" y="967"/>
                  </a:lnTo>
                  <a:lnTo>
                    <a:pt x="4717" y="489"/>
                  </a:lnTo>
                  <a:lnTo>
                    <a:pt x="4716" y="419"/>
                  </a:lnTo>
                  <a:lnTo>
                    <a:pt x="4712" y="341"/>
                  </a:lnTo>
                  <a:lnTo>
                    <a:pt x="4702" y="275"/>
                  </a:lnTo>
                  <a:lnTo>
                    <a:pt x="4680" y="204"/>
                  </a:lnTo>
                  <a:lnTo>
                    <a:pt x="4650" y="151"/>
                  </a:lnTo>
                  <a:lnTo>
                    <a:pt x="4610" y="104"/>
                  </a:lnTo>
                  <a:lnTo>
                    <a:pt x="4563" y="65"/>
                  </a:lnTo>
                  <a:lnTo>
                    <a:pt x="4508" y="35"/>
                  </a:lnTo>
                  <a:lnTo>
                    <a:pt x="4438" y="14"/>
                  </a:lnTo>
                  <a:lnTo>
                    <a:pt x="4370" y="4"/>
                  </a:lnTo>
                  <a:lnTo>
                    <a:pt x="4291" y="1"/>
                  </a:lnTo>
                  <a:lnTo>
                    <a:pt x="4193" y="0"/>
                  </a:lnTo>
                  <a:lnTo>
                    <a:pt x="489" y="0"/>
                  </a:lnTo>
                  <a:lnTo>
                    <a:pt x="419" y="1"/>
                  </a:lnTo>
                  <a:lnTo>
                    <a:pt x="341" y="5"/>
                  </a:lnTo>
                  <a:lnTo>
                    <a:pt x="274" y="15"/>
                  </a:lnTo>
                  <a:lnTo>
                    <a:pt x="204" y="36"/>
                  </a:lnTo>
                  <a:lnTo>
                    <a:pt x="150" y="67"/>
                  </a:lnTo>
                  <a:lnTo>
                    <a:pt x="103" y="107"/>
                  </a:lnTo>
                  <a:lnTo>
                    <a:pt x="64" y="154"/>
                  </a:lnTo>
                  <a:lnTo>
                    <a:pt x="34" y="208"/>
                  </a:lnTo>
                  <a:lnTo>
                    <a:pt x="13" y="279"/>
                  </a:lnTo>
                  <a:lnTo>
                    <a:pt x="4" y="346"/>
                  </a:lnTo>
                  <a:lnTo>
                    <a:pt x="0" y="425"/>
                  </a:lnTo>
                  <a:lnTo>
                    <a:pt x="0" y="523"/>
                  </a:lnTo>
                  <a:lnTo>
                    <a:pt x="0" y="552"/>
                  </a:lnTo>
                  <a:close/>
                </a:path>
              </a:pathLst>
            </a:custGeom>
            <a:solidFill>
              <a:srgbClr val="DE6A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grpSp>
        <p:nvGrpSpPr>
          <p:cNvPr id="19" name="Group 13"/>
          <p:cNvGrpSpPr>
            <a:grpSpLocks/>
          </p:cNvGrpSpPr>
          <p:nvPr userDrawn="1"/>
        </p:nvGrpSpPr>
        <p:grpSpPr bwMode="auto">
          <a:xfrm>
            <a:off x="-177800" y="4012355"/>
            <a:ext cx="12715152" cy="3067900"/>
            <a:chOff x="-115" y="17308"/>
            <a:chExt cx="22758" cy="8062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5" y="17308"/>
              <a:ext cx="22758" cy="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-55" y="17332"/>
              <a:ext cx="22636" cy="7942"/>
            </a:xfrm>
            <a:custGeom>
              <a:avLst/>
              <a:gdLst>
                <a:gd name="T0" fmla="+- 0 22382 -55"/>
                <a:gd name="T1" fmla="*/ T0 w 22638"/>
                <a:gd name="T2" fmla="+- 0 17332 17332"/>
                <a:gd name="T3" fmla="*/ 17332 h 7942"/>
                <a:gd name="T4" fmla="+- 0 0 -55"/>
                <a:gd name="T5" fmla="*/ T4 w 22638"/>
                <a:gd name="T6" fmla="+- 0 17332 17332"/>
                <a:gd name="T7" fmla="*/ 17332 h 7942"/>
                <a:gd name="T8" fmla="+- 0 0 -55"/>
                <a:gd name="T9" fmla="*/ T8 w 22638"/>
                <a:gd name="T10" fmla="+- 0 25274 17332"/>
                <a:gd name="T11" fmla="*/ 25274 h 7942"/>
                <a:gd name="T12" fmla="+- 0 22382 -55"/>
                <a:gd name="T13" fmla="*/ T12 w 22638"/>
                <a:gd name="T14" fmla="+- 0 25274 17332"/>
                <a:gd name="T15" fmla="*/ 25274 h 7942"/>
                <a:gd name="T16" fmla="+- 0 22382 -55"/>
                <a:gd name="T17" fmla="*/ T16 w 22638"/>
                <a:gd name="T18" fmla="+- 0 17332 17332"/>
                <a:gd name="T19" fmla="*/ 17332 h 794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638" h="7942">
                  <a:moveTo>
                    <a:pt x="22437" y="0"/>
                  </a:moveTo>
                  <a:lnTo>
                    <a:pt x="55" y="0"/>
                  </a:lnTo>
                  <a:lnTo>
                    <a:pt x="55" y="7942"/>
                  </a:lnTo>
                  <a:lnTo>
                    <a:pt x="22437" y="7942"/>
                  </a:lnTo>
                  <a:lnTo>
                    <a:pt x="22437" y="0"/>
                  </a:lnTo>
                  <a:close/>
                </a:path>
              </a:pathLst>
            </a:custGeom>
            <a:solidFill>
              <a:srgbClr val="0264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4" name="Picture 1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7" y="18692"/>
              <a:ext cx="1435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5" name="Picture 1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9" y="18655"/>
              <a:ext cx="1428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6" name="Picture 18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5" y="22206"/>
              <a:ext cx="1428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7" name="Picture 19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" y="22299"/>
              <a:ext cx="1435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8" name="Picture 20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" y="18498"/>
              <a:ext cx="1435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9" name="Picture 21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11" y="22048"/>
              <a:ext cx="1435" cy="2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Rectangle 12"/>
          <p:cNvSpPr>
            <a:spLocks noChangeArrowheads="1"/>
          </p:cNvSpPr>
          <p:nvPr userDrawn="1"/>
        </p:nvSpPr>
        <p:spPr bwMode="auto">
          <a:xfrm>
            <a:off x="7315237" y="1711090"/>
            <a:ext cx="4456669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500" b="1" i="0" u="none" strike="noStrike" cap="none" normalizeH="0" baseline="0" dirty="0" smtClean="0">
                <a:ln>
                  <a:noFill/>
                </a:ln>
                <a:solidFill>
                  <a:srgbClr val="164E8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Addon </a:t>
            </a:r>
            <a:r>
              <a:rPr kumimoji="0" lang="en-US" altLang="en-US" sz="5500" b="1" i="0" u="none" strike="noStrike" cap="none" normalizeH="0" baseline="0" dirty="0" smtClean="0">
                <a:ln>
                  <a:noFill/>
                </a:ln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Skills</a:t>
            </a:r>
            <a:endParaRPr kumimoji="0" lang="en-US" altLang="en-US" sz="5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55053" y="4536707"/>
            <a:ext cx="4891752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algn="ctr">
              <a:lnSpc>
                <a:spcPts val="31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Expert</a:t>
            </a:r>
            <a:r>
              <a:rPr lang="en-US" sz="2000" b="1" spc="-4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Industry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20265" marR="707390" algn="ctr">
              <a:spcBef>
                <a:spcPts val="155"/>
              </a:spcBef>
              <a:spcAft>
                <a:spcPts val="0"/>
              </a:spcAft>
            </a:pPr>
            <a:r>
              <a:rPr lang="en-US" sz="2000" b="1" spc="-16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rainer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791694" y="4577479"/>
            <a:ext cx="6096000" cy="733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6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Learn</a:t>
            </a:r>
            <a:r>
              <a:rPr lang="en-US" sz="2000" b="1" spc="-45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b="1" spc="-25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ith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86105" marR="577850" algn="ctr">
              <a:spcBef>
                <a:spcPts val="15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9688249" y="4472028"/>
            <a:ext cx="6096000" cy="16568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65"/>
              </a:spcBef>
              <a:spcAft>
                <a:spcPts val="0"/>
              </a:spcAft>
            </a:pPr>
            <a:r>
              <a:rPr lang="en-US" sz="2000" b="1" spc="-16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raining</a:t>
            </a:r>
            <a:r>
              <a:rPr lang="en-US" sz="2000" b="1" spc="-135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340">
              <a:spcBef>
                <a:spcPts val="15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Best</a:t>
            </a:r>
            <a:r>
              <a:rPr lang="en-US" sz="2000" b="1" spc="-65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Price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US" sz="3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sz="3000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499329" y="5827036"/>
            <a:ext cx="3643089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89785" marR="391160" algn="ctr">
              <a:lnSpc>
                <a:spcPts val="31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Career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69415" algn="ctr">
              <a:spcBef>
                <a:spcPts val="15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Counseling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3867334" y="5854987"/>
            <a:ext cx="6096000" cy="733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28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Rich </a:t>
            </a:r>
            <a:r>
              <a:rPr lang="en-US" sz="2000" b="1" spc="-16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raining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690" marR="435610" algn="ctr">
              <a:spcBef>
                <a:spcPts val="15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Material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9359409" y="5846532"/>
            <a:ext cx="2412497" cy="165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685" algn="ctr">
              <a:spcBef>
                <a:spcPts val="28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Post</a:t>
            </a:r>
            <a:r>
              <a:rPr lang="en-US" sz="2000" b="1" spc="-25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b="1" spc="-16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raining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5450" marR="494665" algn="ctr">
              <a:spcBef>
                <a:spcPts val="155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Support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US" sz="3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sz="3000" dirty="0"/>
          </a:p>
        </p:txBody>
      </p:sp>
      <p:grpSp>
        <p:nvGrpSpPr>
          <p:cNvPr id="27" name="Group 22"/>
          <p:cNvGrpSpPr>
            <a:grpSpLocks/>
          </p:cNvGrpSpPr>
          <p:nvPr userDrawn="1"/>
        </p:nvGrpSpPr>
        <p:grpSpPr bwMode="auto">
          <a:xfrm>
            <a:off x="-115409" y="-197013"/>
            <a:ext cx="12574109" cy="897103"/>
            <a:chOff x="0" y="0"/>
            <a:chExt cx="22382" cy="3554"/>
          </a:xfrm>
        </p:grpSpPr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45" y="-124"/>
              <a:ext cx="22867" cy="3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-284" y="-100"/>
              <a:ext cx="22746" cy="3558"/>
            </a:xfrm>
            <a:custGeom>
              <a:avLst/>
              <a:gdLst>
                <a:gd name="T0" fmla="+- 0 22217 -284"/>
                <a:gd name="T1" fmla="*/ T0 w 22746"/>
                <a:gd name="T2" fmla="+- 0 3458 -100"/>
                <a:gd name="T3" fmla="*/ 3458 h 3558"/>
                <a:gd name="T4" fmla="+- 0 22282 -284"/>
                <a:gd name="T5" fmla="*/ T4 w 22746"/>
                <a:gd name="T6" fmla="+- 0 3456 -100"/>
                <a:gd name="T7" fmla="*/ 3456 h 3558"/>
                <a:gd name="T8" fmla="+- 0 22348 -284"/>
                <a:gd name="T9" fmla="*/ T8 w 22746"/>
                <a:gd name="T10" fmla="+- 0 3445 -100"/>
                <a:gd name="T11" fmla="*/ 3445 h 3558"/>
                <a:gd name="T12" fmla="+- 0 22382 -284"/>
                <a:gd name="T13" fmla="*/ T12 w 22746"/>
                <a:gd name="T14" fmla="+- 0 3427 -100"/>
                <a:gd name="T15" fmla="*/ 3427 h 3558"/>
                <a:gd name="T16" fmla="+- 0 22382 -284"/>
                <a:gd name="T17" fmla="*/ T16 w 22746"/>
                <a:gd name="T18" fmla="+- 0 0 -100"/>
                <a:gd name="T19" fmla="*/ 0 h 3558"/>
                <a:gd name="T20" fmla="+- 0 0 -284"/>
                <a:gd name="T21" fmla="*/ T20 w 22746"/>
                <a:gd name="T22" fmla="+- 0 0 -100"/>
                <a:gd name="T23" fmla="*/ 0 h 3558"/>
                <a:gd name="T24" fmla="+- 0 0 -284"/>
                <a:gd name="T25" fmla="*/ T24 w 22746"/>
                <a:gd name="T26" fmla="+- 0 3458 -100"/>
                <a:gd name="T27" fmla="*/ 3458 h 3558"/>
                <a:gd name="T28" fmla="+- 0 22217 -284"/>
                <a:gd name="T29" fmla="*/ T28 w 22746"/>
                <a:gd name="T30" fmla="+- 0 3458 -100"/>
                <a:gd name="T31" fmla="*/ 3458 h 35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2746" h="3558">
                  <a:moveTo>
                    <a:pt x="22501" y="3558"/>
                  </a:moveTo>
                  <a:lnTo>
                    <a:pt x="22566" y="3556"/>
                  </a:lnTo>
                  <a:lnTo>
                    <a:pt x="22632" y="3545"/>
                  </a:lnTo>
                  <a:lnTo>
                    <a:pt x="22666" y="3527"/>
                  </a:lnTo>
                  <a:lnTo>
                    <a:pt x="22666" y="100"/>
                  </a:lnTo>
                  <a:lnTo>
                    <a:pt x="284" y="100"/>
                  </a:lnTo>
                  <a:lnTo>
                    <a:pt x="284" y="3558"/>
                  </a:lnTo>
                  <a:lnTo>
                    <a:pt x="22501" y="3558"/>
                  </a:lnTo>
                  <a:close/>
                </a:path>
              </a:pathLst>
            </a:custGeom>
            <a:solidFill>
              <a:srgbClr val="DE6A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662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4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3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8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kern="0" smtClean="0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kern="0"/>
          </a:p>
        </p:txBody>
      </p:sp>
      <p:sp>
        <p:nvSpPr>
          <p:cNvPr id="6" name="Rectangle 5"/>
          <p:cNvSpPr/>
          <p:nvPr userDrawn="1"/>
        </p:nvSpPr>
        <p:spPr>
          <a:xfrm>
            <a:off x="-81700" y="0"/>
            <a:ext cx="1244917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endParaRPr lang="en-US" sz="1800" kern="120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7"/>
          <p:cNvGrpSpPr>
            <a:grpSpLocks/>
          </p:cNvGrpSpPr>
          <p:nvPr userDrawn="1"/>
        </p:nvGrpSpPr>
        <p:grpSpPr bwMode="auto">
          <a:xfrm>
            <a:off x="6411649" y="1556040"/>
            <a:ext cx="1993155" cy="734227"/>
            <a:chOff x="11426" y="-87"/>
            <a:chExt cx="4790" cy="1563"/>
          </a:xfrm>
        </p:grpSpPr>
        <p:pic>
          <p:nvPicPr>
            <p:cNvPr id="2058" name="Picture 10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6" y="-87"/>
              <a:ext cx="4790" cy="1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1463" y="-75"/>
              <a:ext cx="4717" cy="1491"/>
            </a:xfrm>
            <a:custGeom>
              <a:avLst/>
              <a:gdLst>
                <a:gd name="T0" fmla="+- 0 11463 11463"/>
                <a:gd name="T1" fmla="*/ T0 w 4717"/>
                <a:gd name="T2" fmla="+- 0 477 -75"/>
                <a:gd name="T3" fmla="*/ 477 h 1491"/>
                <a:gd name="T4" fmla="+- 0 11463 11463"/>
                <a:gd name="T5" fmla="*/ T4 w 4717"/>
                <a:gd name="T6" fmla="+- 0 927 -75"/>
                <a:gd name="T7" fmla="*/ 927 h 1491"/>
                <a:gd name="T8" fmla="+- 0 11463 11463"/>
                <a:gd name="T9" fmla="*/ T8 w 4717"/>
                <a:gd name="T10" fmla="+- 0 997 -75"/>
                <a:gd name="T11" fmla="*/ 997 h 1491"/>
                <a:gd name="T12" fmla="+- 0 11468 11463"/>
                <a:gd name="T13" fmla="*/ T12 w 4717"/>
                <a:gd name="T14" fmla="+- 0 1074 -75"/>
                <a:gd name="T15" fmla="*/ 1074 h 1491"/>
                <a:gd name="T16" fmla="+- 0 11477 11463"/>
                <a:gd name="T17" fmla="*/ T16 w 4717"/>
                <a:gd name="T18" fmla="+- 0 1141 -75"/>
                <a:gd name="T19" fmla="*/ 1141 h 1491"/>
                <a:gd name="T20" fmla="+- 0 11499 11463"/>
                <a:gd name="T21" fmla="*/ T20 w 4717"/>
                <a:gd name="T22" fmla="+- 0 1211 -75"/>
                <a:gd name="T23" fmla="*/ 1211 h 1491"/>
                <a:gd name="T24" fmla="+- 0 11530 11463"/>
                <a:gd name="T25" fmla="*/ T24 w 4717"/>
                <a:gd name="T26" fmla="+- 0 1265 -75"/>
                <a:gd name="T27" fmla="*/ 1265 h 1491"/>
                <a:gd name="T28" fmla="+- 0 11569 11463"/>
                <a:gd name="T29" fmla="*/ T28 w 4717"/>
                <a:gd name="T30" fmla="+- 0 1312 -75"/>
                <a:gd name="T31" fmla="*/ 1312 h 1491"/>
                <a:gd name="T32" fmla="+- 0 11617 11463"/>
                <a:gd name="T33" fmla="*/ T32 w 4717"/>
                <a:gd name="T34" fmla="+- 0 1351 -75"/>
                <a:gd name="T35" fmla="*/ 1351 h 1491"/>
                <a:gd name="T36" fmla="+- 0 11671 11463"/>
                <a:gd name="T37" fmla="*/ T36 w 4717"/>
                <a:gd name="T38" fmla="+- 0 1381 -75"/>
                <a:gd name="T39" fmla="*/ 1381 h 1491"/>
                <a:gd name="T40" fmla="+- 0 11742 11463"/>
                <a:gd name="T41" fmla="*/ T40 w 4717"/>
                <a:gd name="T42" fmla="+- 0 1402 -75"/>
                <a:gd name="T43" fmla="*/ 1402 h 1491"/>
                <a:gd name="T44" fmla="+- 0 11809 11463"/>
                <a:gd name="T45" fmla="*/ T44 w 4717"/>
                <a:gd name="T46" fmla="+- 0 1411 -75"/>
                <a:gd name="T47" fmla="*/ 1411 h 1491"/>
                <a:gd name="T48" fmla="+- 0 11888 11463"/>
                <a:gd name="T49" fmla="*/ T48 w 4717"/>
                <a:gd name="T50" fmla="+- 0 1415 -75"/>
                <a:gd name="T51" fmla="*/ 1415 h 1491"/>
                <a:gd name="T52" fmla="+- 0 11986 11463"/>
                <a:gd name="T53" fmla="*/ T52 w 4717"/>
                <a:gd name="T54" fmla="+- 0 1416 -75"/>
                <a:gd name="T55" fmla="*/ 1416 h 1491"/>
                <a:gd name="T56" fmla="+- 0 15691 11463"/>
                <a:gd name="T57" fmla="*/ T56 w 4717"/>
                <a:gd name="T58" fmla="+- 0 1416 -75"/>
                <a:gd name="T59" fmla="*/ 1416 h 1491"/>
                <a:gd name="T60" fmla="+- 0 15761 11463"/>
                <a:gd name="T61" fmla="*/ T60 w 4717"/>
                <a:gd name="T62" fmla="+- 0 1415 -75"/>
                <a:gd name="T63" fmla="*/ 1415 h 1491"/>
                <a:gd name="T64" fmla="+- 0 15839 11463"/>
                <a:gd name="T65" fmla="*/ T64 w 4717"/>
                <a:gd name="T66" fmla="+- 0 1411 -75"/>
                <a:gd name="T67" fmla="*/ 1411 h 1491"/>
                <a:gd name="T68" fmla="+- 0 15905 11463"/>
                <a:gd name="T69" fmla="*/ T68 w 4717"/>
                <a:gd name="T70" fmla="+- 0 1401 -75"/>
                <a:gd name="T71" fmla="*/ 1401 h 1491"/>
                <a:gd name="T72" fmla="+- 0 15975 11463"/>
                <a:gd name="T73" fmla="*/ T72 w 4717"/>
                <a:gd name="T74" fmla="+- 0 1379 -75"/>
                <a:gd name="T75" fmla="*/ 1379 h 1491"/>
                <a:gd name="T76" fmla="+- 0 16029 11463"/>
                <a:gd name="T77" fmla="*/ T76 w 4717"/>
                <a:gd name="T78" fmla="+- 0 1349 -75"/>
                <a:gd name="T79" fmla="*/ 1349 h 1491"/>
                <a:gd name="T80" fmla="+- 0 16076 11463"/>
                <a:gd name="T81" fmla="*/ T80 w 4717"/>
                <a:gd name="T82" fmla="+- 0 1309 -75"/>
                <a:gd name="T83" fmla="*/ 1309 h 1491"/>
                <a:gd name="T84" fmla="+- 0 16115 11463"/>
                <a:gd name="T85" fmla="*/ T84 w 4717"/>
                <a:gd name="T86" fmla="+- 0 1262 -75"/>
                <a:gd name="T87" fmla="*/ 1262 h 1491"/>
                <a:gd name="T88" fmla="+- 0 16145 11463"/>
                <a:gd name="T89" fmla="*/ T88 w 4717"/>
                <a:gd name="T90" fmla="+- 0 1207 -75"/>
                <a:gd name="T91" fmla="*/ 1207 h 1491"/>
                <a:gd name="T92" fmla="+- 0 16166 11463"/>
                <a:gd name="T93" fmla="*/ T92 w 4717"/>
                <a:gd name="T94" fmla="+- 0 1137 -75"/>
                <a:gd name="T95" fmla="*/ 1137 h 1491"/>
                <a:gd name="T96" fmla="+- 0 16175 11463"/>
                <a:gd name="T97" fmla="*/ T96 w 4717"/>
                <a:gd name="T98" fmla="+- 0 1069 -75"/>
                <a:gd name="T99" fmla="*/ 1069 h 1491"/>
                <a:gd name="T100" fmla="+- 0 16179 11463"/>
                <a:gd name="T101" fmla="*/ T100 w 4717"/>
                <a:gd name="T102" fmla="+- 0 990 -75"/>
                <a:gd name="T103" fmla="*/ 990 h 1491"/>
                <a:gd name="T104" fmla="+- 0 16180 11463"/>
                <a:gd name="T105" fmla="*/ T104 w 4717"/>
                <a:gd name="T106" fmla="+- 0 892 -75"/>
                <a:gd name="T107" fmla="*/ 892 h 1491"/>
                <a:gd name="T108" fmla="+- 0 16180 11463"/>
                <a:gd name="T109" fmla="*/ T108 w 4717"/>
                <a:gd name="T110" fmla="+- 0 414 -75"/>
                <a:gd name="T111" fmla="*/ 414 h 1491"/>
                <a:gd name="T112" fmla="+- 0 16179 11463"/>
                <a:gd name="T113" fmla="*/ T112 w 4717"/>
                <a:gd name="T114" fmla="+- 0 344 -75"/>
                <a:gd name="T115" fmla="*/ 344 h 1491"/>
                <a:gd name="T116" fmla="+- 0 16175 11463"/>
                <a:gd name="T117" fmla="*/ T116 w 4717"/>
                <a:gd name="T118" fmla="+- 0 266 -75"/>
                <a:gd name="T119" fmla="*/ 266 h 1491"/>
                <a:gd name="T120" fmla="+- 0 16165 11463"/>
                <a:gd name="T121" fmla="*/ T120 w 4717"/>
                <a:gd name="T122" fmla="+- 0 200 -75"/>
                <a:gd name="T123" fmla="*/ 200 h 1491"/>
                <a:gd name="T124" fmla="+- 0 16143 11463"/>
                <a:gd name="T125" fmla="*/ T124 w 4717"/>
                <a:gd name="T126" fmla="+- 0 129 -75"/>
                <a:gd name="T127" fmla="*/ 129 h 1491"/>
                <a:gd name="T128" fmla="+- 0 16113 11463"/>
                <a:gd name="T129" fmla="*/ T128 w 4717"/>
                <a:gd name="T130" fmla="+- 0 76 -75"/>
                <a:gd name="T131" fmla="*/ 76 h 1491"/>
                <a:gd name="T132" fmla="+- 0 16073 11463"/>
                <a:gd name="T133" fmla="*/ T132 w 4717"/>
                <a:gd name="T134" fmla="+- 0 29 -75"/>
                <a:gd name="T135" fmla="*/ 29 h 1491"/>
                <a:gd name="T136" fmla="+- 0 16026 11463"/>
                <a:gd name="T137" fmla="*/ T136 w 4717"/>
                <a:gd name="T138" fmla="+- 0 -10 -75"/>
                <a:gd name="T139" fmla="*/ -10 h 1491"/>
                <a:gd name="T140" fmla="+- 0 15971 11463"/>
                <a:gd name="T141" fmla="*/ T140 w 4717"/>
                <a:gd name="T142" fmla="+- 0 -40 -75"/>
                <a:gd name="T143" fmla="*/ -40 h 1491"/>
                <a:gd name="T144" fmla="+- 0 15901 11463"/>
                <a:gd name="T145" fmla="*/ T144 w 4717"/>
                <a:gd name="T146" fmla="+- 0 -61 -75"/>
                <a:gd name="T147" fmla="*/ -61 h 1491"/>
                <a:gd name="T148" fmla="+- 0 15833 11463"/>
                <a:gd name="T149" fmla="*/ T148 w 4717"/>
                <a:gd name="T150" fmla="+- 0 -71 -75"/>
                <a:gd name="T151" fmla="*/ -71 h 1491"/>
                <a:gd name="T152" fmla="+- 0 15754 11463"/>
                <a:gd name="T153" fmla="*/ T152 w 4717"/>
                <a:gd name="T154" fmla="+- 0 -74 -75"/>
                <a:gd name="T155" fmla="*/ -74 h 1491"/>
                <a:gd name="T156" fmla="+- 0 15656 11463"/>
                <a:gd name="T157" fmla="*/ T156 w 4717"/>
                <a:gd name="T158" fmla="+- 0 -75 -75"/>
                <a:gd name="T159" fmla="*/ -75 h 1491"/>
                <a:gd name="T160" fmla="+- 0 11952 11463"/>
                <a:gd name="T161" fmla="*/ T160 w 4717"/>
                <a:gd name="T162" fmla="+- 0 -75 -75"/>
                <a:gd name="T163" fmla="*/ -75 h 1491"/>
                <a:gd name="T164" fmla="+- 0 11882 11463"/>
                <a:gd name="T165" fmla="*/ T164 w 4717"/>
                <a:gd name="T166" fmla="+- 0 -74 -75"/>
                <a:gd name="T167" fmla="*/ -74 h 1491"/>
                <a:gd name="T168" fmla="+- 0 11804 11463"/>
                <a:gd name="T169" fmla="*/ T168 w 4717"/>
                <a:gd name="T170" fmla="+- 0 -70 -75"/>
                <a:gd name="T171" fmla="*/ -70 h 1491"/>
                <a:gd name="T172" fmla="+- 0 11737 11463"/>
                <a:gd name="T173" fmla="*/ T172 w 4717"/>
                <a:gd name="T174" fmla="+- 0 -60 -75"/>
                <a:gd name="T175" fmla="*/ -60 h 1491"/>
                <a:gd name="T176" fmla="+- 0 11667 11463"/>
                <a:gd name="T177" fmla="*/ T176 w 4717"/>
                <a:gd name="T178" fmla="+- 0 -39 -75"/>
                <a:gd name="T179" fmla="*/ -39 h 1491"/>
                <a:gd name="T180" fmla="+- 0 11613 11463"/>
                <a:gd name="T181" fmla="*/ T180 w 4717"/>
                <a:gd name="T182" fmla="+- 0 -8 -75"/>
                <a:gd name="T183" fmla="*/ -8 h 1491"/>
                <a:gd name="T184" fmla="+- 0 11566 11463"/>
                <a:gd name="T185" fmla="*/ T184 w 4717"/>
                <a:gd name="T186" fmla="+- 0 32 -75"/>
                <a:gd name="T187" fmla="*/ 32 h 1491"/>
                <a:gd name="T188" fmla="+- 0 11527 11463"/>
                <a:gd name="T189" fmla="*/ T188 w 4717"/>
                <a:gd name="T190" fmla="+- 0 79 -75"/>
                <a:gd name="T191" fmla="*/ 79 h 1491"/>
                <a:gd name="T192" fmla="+- 0 11497 11463"/>
                <a:gd name="T193" fmla="*/ T192 w 4717"/>
                <a:gd name="T194" fmla="+- 0 133 -75"/>
                <a:gd name="T195" fmla="*/ 133 h 1491"/>
                <a:gd name="T196" fmla="+- 0 11476 11463"/>
                <a:gd name="T197" fmla="*/ T196 w 4717"/>
                <a:gd name="T198" fmla="+- 0 204 -75"/>
                <a:gd name="T199" fmla="*/ 204 h 1491"/>
                <a:gd name="T200" fmla="+- 0 11467 11463"/>
                <a:gd name="T201" fmla="*/ T200 w 4717"/>
                <a:gd name="T202" fmla="+- 0 271 -75"/>
                <a:gd name="T203" fmla="*/ 271 h 1491"/>
                <a:gd name="T204" fmla="+- 0 11463 11463"/>
                <a:gd name="T205" fmla="*/ T204 w 4717"/>
                <a:gd name="T206" fmla="+- 0 350 -75"/>
                <a:gd name="T207" fmla="*/ 350 h 1491"/>
                <a:gd name="T208" fmla="+- 0 11463 11463"/>
                <a:gd name="T209" fmla="*/ T208 w 4717"/>
                <a:gd name="T210" fmla="+- 0 448 -75"/>
                <a:gd name="T211" fmla="*/ 448 h 1491"/>
                <a:gd name="T212" fmla="+- 0 11463 11463"/>
                <a:gd name="T213" fmla="*/ T212 w 4717"/>
                <a:gd name="T214" fmla="+- 0 477 -75"/>
                <a:gd name="T215" fmla="*/ 477 h 14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717" h="1491">
                  <a:moveTo>
                    <a:pt x="0" y="552"/>
                  </a:moveTo>
                  <a:lnTo>
                    <a:pt x="0" y="1002"/>
                  </a:lnTo>
                  <a:lnTo>
                    <a:pt x="0" y="1072"/>
                  </a:lnTo>
                  <a:lnTo>
                    <a:pt x="5" y="1149"/>
                  </a:lnTo>
                  <a:lnTo>
                    <a:pt x="14" y="1216"/>
                  </a:lnTo>
                  <a:lnTo>
                    <a:pt x="36" y="1286"/>
                  </a:lnTo>
                  <a:lnTo>
                    <a:pt x="67" y="1340"/>
                  </a:lnTo>
                  <a:lnTo>
                    <a:pt x="106" y="1387"/>
                  </a:lnTo>
                  <a:lnTo>
                    <a:pt x="154" y="1426"/>
                  </a:lnTo>
                  <a:lnTo>
                    <a:pt x="208" y="1456"/>
                  </a:lnTo>
                  <a:lnTo>
                    <a:pt x="279" y="1477"/>
                  </a:lnTo>
                  <a:lnTo>
                    <a:pt x="346" y="1486"/>
                  </a:lnTo>
                  <a:lnTo>
                    <a:pt x="425" y="1490"/>
                  </a:lnTo>
                  <a:lnTo>
                    <a:pt x="523" y="1491"/>
                  </a:lnTo>
                  <a:lnTo>
                    <a:pt x="4228" y="1491"/>
                  </a:lnTo>
                  <a:lnTo>
                    <a:pt x="4298" y="1490"/>
                  </a:lnTo>
                  <a:lnTo>
                    <a:pt x="4376" y="1486"/>
                  </a:lnTo>
                  <a:lnTo>
                    <a:pt x="4442" y="1476"/>
                  </a:lnTo>
                  <a:lnTo>
                    <a:pt x="4512" y="1454"/>
                  </a:lnTo>
                  <a:lnTo>
                    <a:pt x="4566" y="1424"/>
                  </a:lnTo>
                  <a:lnTo>
                    <a:pt x="4613" y="1384"/>
                  </a:lnTo>
                  <a:lnTo>
                    <a:pt x="4652" y="1337"/>
                  </a:lnTo>
                  <a:lnTo>
                    <a:pt x="4682" y="1282"/>
                  </a:lnTo>
                  <a:lnTo>
                    <a:pt x="4703" y="1212"/>
                  </a:lnTo>
                  <a:lnTo>
                    <a:pt x="4712" y="1144"/>
                  </a:lnTo>
                  <a:lnTo>
                    <a:pt x="4716" y="1065"/>
                  </a:lnTo>
                  <a:lnTo>
                    <a:pt x="4717" y="967"/>
                  </a:lnTo>
                  <a:lnTo>
                    <a:pt x="4717" y="489"/>
                  </a:lnTo>
                  <a:lnTo>
                    <a:pt x="4716" y="419"/>
                  </a:lnTo>
                  <a:lnTo>
                    <a:pt x="4712" y="341"/>
                  </a:lnTo>
                  <a:lnTo>
                    <a:pt x="4702" y="275"/>
                  </a:lnTo>
                  <a:lnTo>
                    <a:pt x="4680" y="204"/>
                  </a:lnTo>
                  <a:lnTo>
                    <a:pt x="4650" y="151"/>
                  </a:lnTo>
                  <a:lnTo>
                    <a:pt x="4610" y="104"/>
                  </a:lnTo>
                  <a:lnTo>
                    <a:pt x="4563" y="65"/>
                  </a:lnTo>
                  <a:lnTo>
                    <a:pt x="4508" y="35"/>
                  </a:lnTo>
                  <a:lnTo>
                    <a:pt x="4438" y="14"/>
                  </a:lnTo>
                  <a:lnTo>
                    <a:pt x="4370" y="4"/>
                  </a:lnTo>
                  <a:lnTo>
                    <a:pt x="4291" y="1"/>
                  </a:lnTo>
                  <a:lnTo>
                    <a:pt x="4193" y="0"/>
                  </a:lnTo>
                  <a:lnTo>
                    <a:pt x="489" y="0"/>
                  </a:lnTo>
                  <a:lnTo>
                    <a:pt x="419" y="1"/>
                  </a:lnTo>
                  <a:lnTo>
                    <a:pt x="341" y="5"/>
                  </a:lnTo>
                  <a:lnTo>
                    <a:pt x="274" y="15"/>
                  </a:lnTo>
                  <a:lnTo>
                    <a:pt x="204" y="36"/>
                  </a:lnTo>
                  <a:lnTo>
                    <a:pt x="150" y="67"/>
                  </a:lnTo>
                  <a:lnTo>
                    <a:pt x="103" y="107"/>
                  </a:lnTo>
                  <a:lnTo>
                    <a:pt x="64" y="154"/>
                  </a:lnTo>
                  <a:lnTo>
                    <a:pt x="34" y="208"/>
                  </a:lnTo>
                  <a:lnTo>
                    <a:pt x="13" y="279"/>
                  </a:lnTo>
                  <a:lnTo>
                    <a:pt x="4" y="346"/>
                  </a:lnTo>
                  <a:lnTo>
                    <a:pt x="0" y="425"/>
                  </a:lnTo>
                  <a:lnTo>
                    <a:pt x="0" y="523"/>
                  </a:lnTo>
                  <a:lnTo>
                    <a:pt x="0" y="552"/>
                  </a:lnTo>
                  <a:close/>
                </a:path>
              </a:pathLst>
            </a:custGeom>
            <a:solidFill>
              <a:srgbClr val="DE6A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grpSp>
        <p:nvGrpSpPr>
          <p:cNvPr id="19" name="Group 13"/>
          <p:cNvGrpSpPr>
            <a:grpSpLocks/>
          </p:cNvGrpSpPr>
          <p:nvPr userDrawn="1"/>
        </p:nvGrpSpPr>
        <p:grpSpPr bwMode="auto">
          <a:xfrm>
            <a:off x="-177800" y="3606800"/>
            <a:ext cx="12772803" cy="3473455"/>
            <a:chOff x="-115" y="17308"/>
            <a:chExt cx="22758" cy="8062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5" y="17308"/>
              <a:ext cx="22758" cy="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-55" y="17332"/>
              <a:ext cx="22636" cy="7942"/>
            </a:xfrm>
            <a:custGeom>
              <a:avLst/>
              <a:gdLst>
                <a:gd name="T0" fmla="+- 0 22382 -55"/>
                <a:gd name="T1" fmla="*/ T0 w 22638"/>
                <a:gd name="T2" fmla="+- 0 17332 17332"/>
                <a:gd name="T3" fmla="*/ 17332 h 7942"/>
                <a:gd name="T4" fmla="+- 0 0 -55"/>
                <a:gd name="T5" fmla="*/ T4 w 22638"/>
                <a:gd name="T6" fmla="+- 0 17332 17332"/>
                <a:gd name="T7" fmla="*/ 17332 h 7942"/>
                <a:gd name="T8" fmla="+- 0 0 -55"/>
                <a:gd name="T9" fmla="*/ T8 w 22638"/>
                <a:gd name="T10" fmla="+- 0 25274 17332"/>
                <a:gd name="T11" fmla="*/ 25274 h 7942"/>
                <a:gd name="T12" fmla="+- 0 22382 -55"/>
                <a:gd name="T13" fmla="*/ T12 w 22638"/>
                <a:gd name="T14" fmla="+- 0 25274 17332"/>
                <a:gd name="T15" fmla="*/ 25274 h 7942"/>
                <a:gd name="T16" fmla="+- 0 22382 -55"/>
                <a:gd name="T17" fmla="*/ T16 w 22638"/>
                <a:gd name="T18" fmla="+- 0 17332 17332"/>
                <a:gd name="T19" fmla="*/ 17332 h 794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638" h="7942">
                  <a:moveTo>
                    <a:pt x="22437" y="0"/>
                  </a:moveTo>
                  <a:lnTo>
                    <a:pt x="55" y="0"/>
                  </a:lnTo>
                  <a:lnTo>
                    <a:pt x="55" y="7942"/>
                  </a:lnTo>
                  <a:lnTo>
                    <a:pt x="22437" y="7942"/>
                  </a:lnTo>
                  <a:lnTo>
                    <a:pt x="22437" y="0"/>
                  </a:lnTo>
                  <a:close/>
                </a:path>
              </a:pathLst>
            </a:custGeom>
            <a:solidFill>
              <a:srgbClr val="0264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Rectangle 12"/>
          <p:cNvSpPr>
            <a:spLocks noChangeArrowheads="1"/>
          </p:cNvSpPr>
          <p:nvPr userDrawn="1"/>
        </p:nvSpPr>
        <p:spPr bwMode="auto">
          <a:xfrm>
            <a:off x="4038601" y="1431944"/>
            <a:ext cx="4456669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500" b="1" i="0" u="none" strike="noStrike" cap="none" normalizeH="0" baseline="0" dirty="0" smtClean="0">
                <a:ln>
                  <a:noFill/>
                </a:ln>
                <a:solidFill>
                  <a:srgbClr val="164E8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Addon </a:t>
            </a:r>
            <a:r>
              <a:rPr kumimoji="0" lang="en-US" altLang="en-US" sz="5500" b="1" i="0" u="none" strike="noStrike" cap="none" normalizeH="0" baseline="0" dirty="0" smtClean="0">
                <a:ln>
                  <a:noFill/>
                </a:ln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Skills</a:t>
            </a:r>
            <a:endParaRPr kumimoji="0" lang="en-US" altLang="en-US" sz="5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7" name="Group 22"/>
          <p:cNvGrpSpPr>
            <a:grpSpLocks/>
          </p:cNvGrpSpPr>
          <p:nvPr userDrawn="1"/>
        </p:nvGrpSpPr>
        <p:grpSpPr bwMode="auto">
          <a:xfrm>
            <a:off x="-115409" y="-197013"/>
            <a:ext cx="12574109" cy="412913"/>
            <a:chOff x="0" y="0"/>
            <a:chExt cx="22382" cy="3554"/>
          </a:xfrm>
        </p:grpSpPr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45" y="-124"/>
              <a:ext cx="22867" cy="3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-284" y="-100"/>
              <a:ext cx="22746" cy="3558"/>
            </a:xfrm>
            <a:custGeom>
              <a:avLst/>
              <a:gdLst>
                <a:gd name="T0" fmla="+- 0 22217 -284"/>
                <a:gd name="T1" fmla="*/ T0 w 22746"/>
                <a:gd name="T2" fmla="+- 0 3458 -100"/>
                <a:gd name="T3" fmla="*/ 3458 h 3558"/>
                <a:gd name="T4" fmla="+- 0 22282 -284"/>
                <a:gd name="T5" fmla="*/ T4 w 22746"/>
                <a:gd name="T6" fmla="+- 0 3456 -100"/>
                <a:gd name="T7" fmla="*/ 3456 h 3558"/>
                <a:gd name="T8" fmla="+- 0 22348 -284"/>
                <a:gd name="T9" fmla="*/ T8 w 22746"/>
                <a:gd name="T10" fmla="+- 0 3445 -100"/>
                <a:gd name="T11" fmla="*/ 3445 h 3558"/>
                <a:gd name="T12" fmla="+- 0 22382 -284"/>
                <a:gd name="T13" fmla="*/ T12 w 22746"/>
                <a:gd name="T14" fmla="+- 0 3427 -100"/>
                <a:gd name="T15" fmla="*/ 3427 h 3558"/>
                <a:gd name="T16" fmla="+- 0 22382 -284"/>
                <a:gd name="T17" fmla="*/ T16 w 22746"/>
                <a:gd name="T18" fmla="+- 0 0 -100"/>
                <a:gd name="T19" fmla="*/ 0 h 3558"/>
                <a:gd name="T20" fmla="+- 0 0 -284"/>
                <a:gd name="T21" fmla="*/ T20 w 22746"/>
                <a:gd name="T22" fmla="+- 0 0 -100"/>
                <a:gd name="T23" fmla="*/ 0 h 3558"/>
                <a:gd name="T24" fmla="+- 0 0 -284"/>
                <a:gd name="T25" fmla="*/ T24 w 22746"/>
                <a:gd name="T26" fmla="+- 0 3458 -100"/>
                <a:gd name="T27" fmla="*/ 3458 h 3558"/>
                <a:gd name="T28" fmla="+- 0 22217 -284"/>
                <a:gd name="T29" fmla="*/ T28 w 22746"/>
                <a:gd name="T30" fmla="+- 0 3458 -100"/>
                <a:gd name="T31" fmla="*/ 3458 h 35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2746" h="3558">
                  <a:moveTo>
                    <a:pt x="22501" y="3558"/>
                  </a:moveTo>
                  <a:lnTo>
                    <a:pt x="22566" y="3556"/>
                  </a:lnTo>
                  <a:lnTo>
                    <a:pt x="22632" y="3545"/>
                  </a:lnTo>
                  <a:lnTo>
                    <a:pt x="22666" y="3527"/>
                  </a:lnTo>
                  <a:lnTo>
                    <a:pt x="22666" y="100"/>
                  </a:lnTo>
                  <a:lnTo>
                    <a:pt x="284" y="100"/>
                  </a:lnTo>
                  <a:lnTo>
                    <a:pt x="284" y="3558"/>
                  </a:lnTo>
                  <a:lnTo>
                    <a:pt x="22501" y="3558"/>
                  </a:lnTo>
                  <a:close/>
                </a:path>
              </a:pathLst>
            </a:custGeom>
            <a:solidFill>
              <a:srgbClr val="DE6A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329" y="4233029"/>
            <a:ext cx="2385285" cy="2385285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>
          <a:xfrm>
            <a:off x="3648934" y="5324278"/>
            <a:ext cx="6447347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algn="ctr">
              <a:lnSpc>
                <a:spcPts val="3100"/>
              </a:lnSpc>
              <a:spcAft>
                <a:spcPts val="0"/>
              </a:spcAft>
            </a:pPr>
            <a:r>
              <a:rPr lang="en-US" sz="6000" b="1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Thank</a:t>
            </a:r>
            <a:r>
              <a:rPr lang="en-US" sz="6000" b="1" baseline="0" dirty="0" smtClean="0">
                <a:solidFill>
                  <a:srgbClr val="FEFFF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You</a:t>
            </a:r>
            <a:endParaRPr lang="en-US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46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189" marR="0" indent="-951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378" marR="0" indent="-950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566" marR="0" indent="-949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754" marR="0" indent="-9479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5943" marR="0" indent="-946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132" marR="0" indent="-945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320" marR="0" indent="-944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509" marR="0" indent="-943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9296400" y="64928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0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189" indent="-951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378" indent="-950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566" indent="-949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754" indent="-947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5943" indent="-9468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132" indent="-945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320" indent="-944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509" indent="-943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181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6172200" y="1825624"/>
            <a:ext cx="5181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6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9513" rtl="0">
              <a:spcBef>
                <a:spcPts val="0"/>
              </a:spcBef>
              <a:buFont typeface="Calibri"/>
              <a:buNone/>
              <a:defRPr/>
            </a:lvl2pPr>
            <a:lvl3pPr marL="914378" indent="-9502" rtl="0">
              <a:spcBef>
                <a:spcPts val="0"/>
              </a:spcBef>
              <a:buFont typeface="Calibri"/>
              <a:buNone/>
              <a:defRPr/>
            </a:lvl3pPr>
            <a:lvl4pPr marL="1371566" indent="-9491" rtl="0">
              <a:spcBef>
                <a:spcPts val="0"/>
              </a:spcBef>
              <a:buFont typeface="Calibri"/>
              <a:buNone/>
              <a:defRPr/>
            </a:lvl4pPr>
            <a:lvl5pPr marL="1828754" indent="-9479" rtl="0">
              <a:spcBef>
                <a:spcPts val="0"/>
              </a:spcBef>
              <a:buFont typeface="Calibri"/>
              <a:buNone/>
              <a:defRPr/>
            </a:lvl5pPr>
            <a:lvl6pPr marL="2285943" indent="-9468" rtl="0">
              <a:spcBef>
                <a:spcPts val="0"/>
              </a:spcBef>
              <a:buFont typeface="Calibri"/>
              <a:buNone/>
              <a:defRPr/>
            </a:lvl6pPr>
            <a:lvl7pPr marL="2743132" indent="-9456" rtl="0">
              <a:spcBef>
                <a:spcPts val="0"/>
              </a:spcBef>
              <a:buFont typeface="Calibri"/>
              <a:buNone/>
              <a:defRPr/>
            </a:lvl7pPr>
            <a:lvl8pPr marL="3200320" indent="-9445" rtl="0">
              <a:spcBef>
                <a:spcPts val="0"/>
              </a:spcBef>
              <a:buFont typeface="Calibri"/>
              <a:buNone/>
              <a:defRPr/>
            </a:lvl8pPr>
            <a:lvl9pPr marL="3657509" indent="-9433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6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9513" rtl="0">
              <a:spcBef>
                <a:spcPts val="0"/>
              </a:spcBef>
              <a:buFont typeface="Calibri"/>
              <a:buNone/>
              <a:defRPr/>
            </a:lvl2pPr>
            <a:lvl3pPr marL="914378" indent="-9502" rtl="0">
              <a:spcBef>
                <a:spcPts val="0"/>
              </a:spcBef>
              <a:buFont typeface="Calibri"/>
              <a:buNone/>
              <a:defRPr/>
            </a:lvl3pPr>
            <a:lvl4pPr marL="1371566" indent="-9491" rtl="0">
              <a:spcBef>
                <a:spcPts val="0"/>
              </a:spcBef>
              <a:buFont typeface="Calibri"/>
              <a:buNone/>
              <a:defRPr/>
            </a:lvl4pPr>
            <a:lvl5pPr marL="1828754" indent="-9479" rtl="0">
              <a:spcBef>
                <a:spcPts val="0"/>
              </a:spcBef>
              <a:buFont typeface="Calibri"/>
              <a:buNone/>
              <a:defRPr/>
            </a:lvl5pPr>
            <a:lvl6pPr marL="2285943" indent="-9468" rtl="0">
              <a:spcBef>
                <a:spcPts val="0"/>
              </a:spcBef>
              <a:buFont typeface="Calibri"/>
              <a:buNone/>
              <a:defRPr/>
            </a:lvl6pPr>
            <a:lvl7pPr marL="2743132" indent="-9456" rtl="0">
              <a:spcBef>
                <a:spcPts val="0"/>
              </a:spcBef>
              <a:buFont typeface="Calibri"/>
              <a:buNone/>
              <a:defRPr/>
            </a:lvl7pPr>
            <a:lvl8pPr marL="3200320" indent="-9445" rtl="0">
              <a:spcBef>
                <a:spcPts val="0"/>
              </a:spcBef>
              <a:buFont typeface="Calibri"/>
              <a:buNone/>
              <a:defRPr/>
            </a:lvl8pPr>
            <a:lvl9pPr marL="3657509" indent="-9433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953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1903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2" indent="-4759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5711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8" indent="-5709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5708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57076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5" indent="-5706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5705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8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6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1"/>
            <a:ext cx="3932236" cy="3811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9513" rtl="0">
              <a:spcBef>
                <a:spcPts val="0"/>
              </a:spcBef>
              <a:buFont typeface="Calibri"/>
              <a:buNone/>
              <a:defRPr/>
            </a:lvl2pPr>
            <a:lvl3pPr marL="914378" indent="-9502" rtl="0">
              <a:spcBef>
                <a:spcPts val="0"/>
              </a:spcBef>
              <a:buFont typeface="Calibri"/>
              <a:buNone/>
              <a:defRPr/>
            </a:lvl3pPr>
            <a:lvl4pPr marL="1371566" indent="-9491" rtl="0">
              <a:spcBef>
                <a:spcPts val="0"/>
              </a:spcBef>
              <a:buFont typeface="Calibri"/>
              <a:buNone/>
              <a:defRPr/>
            </a:lvl4pPr>
            <a:lvl5pPr marL="1828754" indent="-9479" rtl="0">
              <a:spcBef>
                <a:spcPts val="0"/>
              </a:spcBef>
              <a:buFont typeface="Calibri"/>
              <a:buNone/>
              <a:defRPr/>
            </a:lvl5pPr>
            <a:lvl6pPr marL="2285943" indent="-9468" rtl="0">
              <a:spcBef>
                <a:spcPts val="0"/>
              </a:spcBef>
              <a:buFont typeface="Calibri"/>
              <a:buNone/>
              <a:defRPr/>
            </a:lvl6pPr>
            <a:lvl7pPr marL="2743132" indent="-9456" rtl="0">
              <a:spcBef>
                <a:spcPts val="0"/>
              </a:spcBef>
              <a:buFont typeface="Calibri"/>
              <a:buNone/>
              <a:defRPr/>
            </a:lvl7pPr>
            <a:lvl8pPr marL="3200320" indent="-9445" rtl="0">
              <a:spcBef>
                <a:spcPts val="0"/>
              </a:spcBef>
              <a:buFont typeface="Calibri"/>
              <a:buNone/>
              <a:defRPr/>
            </a:lvl8pPr>
            <a:lvl9pPr marL="3657509" indent="-9433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81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6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1"/>
            <a:ext cx="3932236" cy="3811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9513" rtl="0">
              <a:spcBef>
                <a:spcPts val="0"/>
              </a:spcBef>
              <a:buFont typeface="Calibri"/>
              <a:buNone/>
              <a:defRPr/>
            </a:lvl2pPr>
            <a:lvl3pPr marL="914378" indent="-9502" rtl="0">
              <a:spcBef>
                <a:spcPts val="0"/>
              </a:spcBef>
              <a:buFont typeface="Calibri"/>
              <a:buNone/>
              <a:defRPr/>
            </a:lvl3pPr>
            <a:lvl4pPr marL="1371566" indent="-9491" rtl="0">
              <a:spcBef>
                <a:spcPts val="0"/>
              </a:spcBef>
              <a:buFont typeface="Calibri"/>
              <a:buNone/>
              <a:defRPr/>
            </a:lvl4pPr>
            <a:lvl5pPr marL="1828754" indent="-9479" rtl="0">
              <a:spcBef>
                <a:spcPts val="0"/>
              </a:spcBef>
              <a:buFont typeface="Calibri"/>
              <a:buNone/>
              <a:defRPr/>
            </a:lvl5pPr>
            <a:lvl6pPr marL="2285943" indent="-9468" rtl="0">
              <a:spcBef>
                <a:spcPts val="0"/>
              </a:spcBef>
              <a:buFont typeface="Calibri"/>
              <a:buNone/>
              <a:defRPr/>
            </a:lvl6pPr>
            <a:lvl7pPr marL="2743132" indent="-9456" rtl="0">
              <a:spcBef>
                <a:spcPts val="0"/>
              </a:spcBef>
              <a:buFont typeface="Calibri"/>
              <a:buNone/>
              <a:defRPr/>
            </a:lvl7pPr>
            <a:lvl8pPr marL="3200320" indent="-9445" rtl="0">
              <a:spcBef>
                <a:spcPts val="0"/>
              </a:spcBef>
              <a:buFont typeface="Calibri"/>
              <a:buNone/>
              <a:defRPr/>
            </a:lvl8pPr>
            <a:lvl9pPr marL="3657509" indent="-9433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24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indent="12707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14377" marR="0" indent="-2537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523962" marR="0" indent="-6346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547" marR="0" indent="-761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743131" marR="0" indent="-7613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3352716" marR="0" indent="-7611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3962301" marR="0" indent="-7610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4571886" marR="0" indent="-7608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5181470" marR="0" indent="-7607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189" marR="0" indent="-95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378" marR="0" indent="-950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566" marR="0" indent="-94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754" marR="0" indent="-94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5943" marR="0" indent="-946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132" marR="0" indent="-94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320" marR="0" indent="-9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509" marR="0" indent="-94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 sz="105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kern="0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kern="0"/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5245100" y="6535823"/>
            <a:ext cx="37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  <a:rtl val="0"/>
              </a:rPr>
              <a:t>©</a:t>
            </a:r>
            <a:r>
              <a:rPr lang="en-US" sz="1200" kern="0" dirty="0">
                <a:solidFill>
                  <a:srgbClr val="000000"/>
                </a:solidFill>
                <a:latin typeface="Calibri" panose="020F0502020204030204" pitchFamily="34" charset="0"/>
                <a:cs typeface="Arial"/>
                <a:sym typeface="Arial"/>
                <a:rtl val="0"/>
              </a:rPr>
              <a:t> 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/>
                <a:sym typeface="Arial"/>
                <a:rtl val="0"/>
              </a:rPr>
              <a:t>AddonSkills</a:t>
            </a:r>
            <a:endParaRPr lang="en-US" sz="1200" kern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/>
              <a:sym typeface="Arial"/>
              <a:rtl val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466" y="-235749"/>
            <a:ext cx="1467756" cy="1066132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0" y="549581"/>
            <a:ext cx="12192000" cy="510"/>
          </a:xfrm>
          <a:prstGeom prst="line">
            <a:avLst/>
          </a:prstGeom>
          <a:ln w="69850">
            <a:solidFill>
              <a:srgbClr val="276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6403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ilash@addonskill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83028" y="1179444"/>
            <a:ext cx="4611756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SPM Version 3 to Version 4 changes</a:t>
            </a:r>
          </a:p>
          <a:p>
            <a:pPr algn="ctr"/>
            <a:r>
              <a:rPr lang="en-US" sz="2000" dirty="0" smtClean="0"/>
              <a:t>Author: Kailash Upadhyay</a:t>
            </a:r>
          </a:p>
          <a:p>
            <a:pPr algn="ctr"/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Kailash@addonskills.com</a:t>
            </a:r>
            <a:endParaRPr lang="en-US" sz="2000" dirty="0" smtClean="0"/>
          </a:p>
          <a:p>
            <a:pPr algn="ctr"/>
            <a:r>
              <a:rPr lang="en-US" sz="2000" dirty="0" smtClean="0"/>
              <a:t>WhatsApp: +91-9820845035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8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8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822491"/>
              </p:ext>
            </p:extLst>
          </p:nvPr>
        </p:nvGraphicFramePr>
        <p:xfrm>
          <a:off x="283336" y="1712890"/>
          <a:ext cx="1178416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2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24" y="646658"/>
            <a:ext cx="9133402" cy="60931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304" y="12879"/>
            <a:ext cx="10251583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Figure 8-1 Program Formulation Sub-Phase Activity Interaction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763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6214" y="12879"/>
            <a:ext cx="9903854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Figure 8-2 Program Planning Sub-Phase Activity Interaction</a:t>
            </a:r>
            <a:endParaRPr lang="en-US" altLang="en-US" sz="280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842" y="622417"/>
            <a:ext cx="7940618" cy="622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7432" y="12879"/>
            <a:ext cx="9182636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Figure 8-3 Program Delivery Phase Activity Interaction</a:t>
            </a:r>
            <a:endParaRPr lang="en-US" altLang="en-US" sz="28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20" y="731353"/>
            <a:ext cx="9030371" cy="597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3" y="1010115"/>
            <a:ext cx="11339185" cy="49785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17432" y="12879"/>
            <a:ext cx="9182636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Figure 8-4 Program Closure Phase Activity Interaction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9930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989113"/>
              </p:ext>
            </p:extLst>
          </p:nvPr>
        </p:nvGraphicFramePr>
        <p:xfrm>
          <a:off x="457200" y="798490"/>
          <a:ext cx="11133786" cy="532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017432" y="12879"/>
            <a:ext cx="9182636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endParaRPr lang="en-US" altLang="en-US" sz="2800" kern="0" dirty="0"/>
          </a:p>
        </p:txBody>
      </p:sp>
      <p:sp>
        <p:nvSpPr>
          <p:cNvPr id="9" name="Rectangle 8"/>
          <p:cNvSpPr/>
          <p:nvPr/>
        </p:nvSpPr>
        <p:spPr>
          <a:xfrm>
            <a:off x="2636459" y="35299"/>
            <a:ext cx="6404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PgMP </a:t>
            </a:r>
            <a:r>
              <a:rPr lang="en-US" sz="2400" b="1" dirty="0"/>
              <a:t>Journey in 2 Months &amp; First Attempt</a:t>
            </a:r>
          </a:p>
        </p:txBody>
      </p:sp>
    </p:spTree>
    <p:extLst>
      <p:ext uri="{BB962C8B-B14F-4D97-AF65-F5344CB8AC3E}">
        <p14:creationId xmlns:p14="http://schemas.microsoft.com/office/powerpoint/2010/main" val="24336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17432" y="12879"/>
            <a:ext cx="9182636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endParaRPr lang="en-US" altLang="en-US" sz="2800" kern="0" dirty="0"/>
          </a:p>
        </p:txBody>
      </p:sp>
      <p:sp>
        <p:nvSpPr>
          <p:cNvPr id="9" name="Rectangle 8"/>
          <p:cNvSpPr/>
          <p:nvPr/>
        </p:nvSpPr>
        <p:spPr>
          <a:xfrm>
            <a:off x="2636459" y="35299"/>
            <a:ext cx="5596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PgMP Certification Training Calendar</a:t>
            </a:r>
            <a:endParaRPr lang="en-US" sz="24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92146157"/>
              </p:ext>
            </p:extLst>
          </p:nvPr>
        </p:nvGraphicFramePr>
        <p:xfrm>
          <a:off x="798490" y="811370"/>
          <a:ext cx="10560676" cy="556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4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kern="0" smtClean="0"/>
              <a:pPr>
                <a:buClr>
                  <a:srgbClr val="888888"/>
                </a:buClr>
                <a:buSzPct val="25000"/>
                <a:buFont typeface="Calibri"/>
                <a:buNone/>
              </a:pPr>
              <a:t>17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41030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srgbClr val="000000"/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7107642"/>
              </p:ext>
            </p:extLst>
          </p:nvPr>
        </p:nvGraphicFramePr>
        <p:xfrm>
          <a:off x="502277" y="811369"/>
          <a:ext cx="11372045" cy="553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644152" y="0"/>
            <a:ext cx="360381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Summary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2375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1</a:t>
            </a:r>
            <a:endParaRPr lang="en-US" altLang="en-US" sz="2800" kern="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89741633"/>
              </p:ext>
            </p:extLst>
          </p:nvPr>
        </p:nvGraphicFramePr>
        <p:xfrm>
          <a:off x="218655" y="1056068"/>
          <a:ext cx="11784169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9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2</a:t>
            </a:r>
            <a:endParaRPr lang="en-US" altLang="en-US" sz="2800" kern="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07803253"/>
              </p:ext>
            </p:extLst>
          </p:nvPr>
        </p:nvGraphicFramePr>
        <p:xfrm>
          <a:off x="206062" y="1790164"/>
          <a:ext cx="11784169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38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3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60241074"/>
              </p:ext>
            </p:extLst>
          </p:nvPr>
        </p:nvGraphicFramePr>
        <p:xfrm>
          <a:off x="206062" y="850006"/>
          <a:ext cx="11784169" cy="543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1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4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7551545"/>
              </p:ext>
            </p:extLst>
          </p:nvPr>
        </p:nvGraphicFramePr>
        <p:xfrm>
          <a:off x="231820" y="850006"/>
          <a:ext cx="11784169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5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62605100"/>
              </p:ext>
            </p:extLst>
          </p:nvPr>
        </p:nvGraphicFramePr>
        <p:xfrm>
          <a:off x="206062" y="850005"/>
          <a:ext cx="11784169" cy="530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31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6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5547367"/>
              </p:ext>
            </p:extLst>
          </p:nvPr>
        </p:nvGraphicFramePr>
        <p:xfrm>
          <a:off x="206062" y="811367"/>
          <a:ext cx="11784169" cy="565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44152" y="0"/>
            <a:ext cx="4778631" cy="50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altLang="en-US" sz="2800" kern="0" dirty="0" smtClean="0"/>
              <a:t>SPM 4</a:t>
            </a:r>
            <a:r>
              <a:rPr lang="en-US" altLang="en-US" sz="2800" kern="0" baseline="30000" dirty="0" smtClean="0"/>
              <a:t>th</a:t>
            </a:r>
            <a:r>
              <a:rPr lang="en-US" altLang="en-US" sz="2800" kern="0" dirty="0" smtClean="0"/>
              <a:t> Edition: Chapter 7</a:t>
            </a:r>
            <a:endParaRPr lang="en-US" altLang="en-US" sz="2800" kern="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42100826"/>
              </p:ext>
            </p:extLst>
          </p:nvPr>
        </p:nvGraphicFramePr>
        <p:xfrm>
          <a:off x="192898" y="1056068"/>
          <a:ext cx="11784169" cy="463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9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990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Kumar, Sanjeev</dc:creator>
  <cp:lastModifiedBy>Kailash Upadhyay</cp:lastModifiedBy>
  <cp:revision>51</cp:revision>
  <dcterms:created xsi:type="dcterms:W3CDTF">2016-02-01T14:49:15Z</dcterms:created>
  <dcterms:modified xsi:type="dcterms:W3CDTF">2017-10-07T14:01:25Z</dcterms:modified>
</cp:coreProperties>
</file>